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22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643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886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11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9671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2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27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219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021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3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79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FA5A4-9CF0-4884-9007-3C42A71D1E7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3014D-7BBA-4FB5-8C02-8EFAA68A7E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321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onnect.education.gouv.fr/" TargetMode="External"/><Relationship Id="rId2" Type="http://schemas.openxmlformats.org/officeDocument/2006/relationships/hyperlink" Target="https://anna-garcin-mayade-pontgibaud.ent.auvergnerhonealpes.fr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Réunion parents-professeurs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Classes de 6</a:t>
            </a:r>
            <a:r>
              <a:rPr lang="fr-FR" baseline="30000" dirty="0" smtClean="0"/>
              <a:t>ème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864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Personnels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Principal</a:t>
            </a:r>
          </a:p>
          <a:p>
            <a:r>
              <a:rPr lang="fr-FR" dirty="0" smtClean="0"/>
              <a:t>CPE (M. </a:t>
            </a:r>
            <a:r>
              <a:rPr lang="fr-FR" dirty="0" err="1" smtClean="0"/>
              <a:t>Breuillard</a:t>
            </a:r>
            <a:r>
              <a:rPr lang="fr-FR" dirty="0" smtClean="0"/>
              <a:t>)+ équipe AED (4) &amp; AESH (4) </a:t>
            </a:r>
          </a:p>
          <a:p>
            <a:r>
              <a:rPr lang="fr-FR" dirty="0" smtClean="0"/>
              <a:t>Secrétariat direction  : Mme </a:t>
            </a:r>
            <a:r>
              <a:rPr lang="fr-FR" dirty="0" err="1" smtClean="0"/>
              <a:t>Jagoueix</a:t>
            </a:r>
            <a:r>
              <a:rPr lang="fr-FR" dirty="0" smtClean="0"/>
              <a:t> / Mme </a:t>
            </a:r>
            <a:r>
              <a:rPr lang="fr-FR" dirty="0" err="1" smtClean="0"/>
              <a:t>Maubon</a:t>
            </a:r>
            <a:endParaRPr lang="fr-FR" dirty="0" smtClean="0"/>
          </a:p>
          <a:p>
            <a:r>
              <a:rPr lang="fr-FR" dirty="0" smtClean="0"/>
              <a:t>Infirmière scolaire : Mme Bruges</a:t>
            </a:r>
          </a:p>
          <a:p>
            <a:r>
              <a:rPr lang="fr-FR" dirty="0" smtClean="0"/>
              <a:t>Gestionnaire : Mme Nattes + 8 agents</a:t>
            </a:r>
          </a:p>
          <a:p>
            <a:r>
              <a:rPr lang="fr-FR" dirty="0" smtClean="0"/>
              <a:t>24 enseignants</a:t>
            </a:r>
          </a:p>
          <a:p>
            <a:r>
              <a:rPr lang="fr-FR" dirty="0" smtClean="0"/>
              <a:t>Personnel médico social : Pas d’AS, MS (à la demande), </a:t>
            </a:r>
            <a:r>
              <a:rPr lang="fr-FR" dirty="0" err="1" smtClean="0"/>
              <a:t>PsyEN</a:t>
            </a:r>
            <a:r>
              <a:rPr lang="fr-FR" dirty="0" smtClean="0"/>
              <a:t> Mme </a:t>
            </a:r>
            <a:r>
              <a:rPr lang="fr-FR" dirty="0" err="1" smtClean="0"/>
              <a:t>Villate</a:t>
            </a:r>
            <a:r>
              <a:rPr lang="fr-FR" dirty="0" smtClean="0"/>
              <a:t> : mardi </a:t>
            </a:r>
            <a:r>
              <a:rPr lang="fr-FR" dirty="0" err="1" smtClean="0"/>
              <a:t>ap.midi</a:t>
            </a:r>
            <a:r>
              <a:rPr lang="fr-FR" dirty="0" smtClean="0"/>
              <a:t>(Cahier RDV CPE)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449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Effectifs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dirty="0" smtClean="0"/>
              <a:t>Rentrée Positive : présence de </a:t>
            </a:r>
            <a:r>
              <a:rPr lang="fr-FR" dirty="0" smtClean="0"/>
              <a:t>tous dès </a:t>
            </a:r>
            <a:r>
              <a:rPr lang="fr-FR" dirty="0" smtClean="0"/>
              <a:t>le début</a:t>
            </a:r>
          </a:p>
          <a:p>
            <a:r>
              <a:rPr lang="fr-FR" dirty="0" smtClean="0"/>
              <a:t>Effectifs : 3 classes 6° : </a:t>
            </a:r>
            <a:r>
              <a:rPr lang="fr-FR" dirty="0" smtClean="0"/>
              <a:t>26 </a:t>
            </a:r>
            <a:r>
              <a:rPr lang="fr-FR" dirty="0" err="1" smtClean="0"/>
              <a:t>él</a:t>
            </a:r>
            <a:r>
              <a:rPr lang="fr-FR" dirty="0" smtClean="0"/>
              <a:t>/classe, tous </a:t>
            </a:r>
            <a:r>
              <a:rPr lang="fr-FR" dirty="0" smtClean="0"/>
              <a:t>DP, total : 78</a:t>
            </a:r>
            <a:endParaRPr lang="fr-FR" dirty="0" smtClean="0"/>
          </a:p>
          <a:p>
            <a:r>
              <a:rPr lang="fr-FR" dirty="0" smtClean="0"/>
              <a:t>Reste : 3 classes 5° </a:t>
            </a:r>
            <a:r>
              <a:rPr lang="fr-FR" dirty="0" smtClean="0"/>
              <a:t>(72 </a:t>
            </a:r>
            <a:r>
              <a:rPr lang="fr-FR" dirty="0" err="1" smtClean="0"/>
              <a:t>él</a:t>
            </a:r>
            <a:r>
              <a:rPr lang="fr-FR" dirty="0" smtClean="0"/>
              <a:t>), 3 classes de 4° </a:t>
            </a:r>
            <a:r>
              <a:rPr lang="fr-FR" dirty="0" smtClean="0"/>
              <a:t>(88 </a:t>
            </a:r>
            <a:r>
              <a:rPr lang="fr-FR" dirty="0" err="1" smtClean="0"/>
              <a:t>él</a:t>
            </a:r>
            <a:r>
              <a:rPr lang="fr-FR" dirty="0" smtClean="0"/>
              <a:t>.), 3 classes de 3° </a:t>
            </a:r>
            <a:r>
              <a:rPr lang="fr-FR" dirty="0" smtClean="0"/>
              <a:t>(78 </a:t>
            </a:r>
            <a:r>
              <a:rPr lang="fr-FR" dirty="0" err="1" smtClean="0"/>
              <a:t>él</a:t>
            </a:r>
            <a:r>
              <a:rPr lang="fr-FR" dirty="0" smtClean="0"/>
              <a:t>.). Total : </a:t>
            </a:r>
            <a:r>
              <a:rPr lang="fr-FR" dirty="0" smtClean="0"/>
              <a:t>316 </a:t>
            </a:r>
            <a:r>
              <a:rPr lang="fr-FR" dirty="0" smtClean="0"/>
              <a:t>élèves, 12 classes</a:t>
            </a:r>
          </a:p>
          <a:p>
            <a:r>
              <a:rPr lang="fr-FR" dirty="0" smtClean="0"/>
              <a:t>Constitution classes : hétérogénéité niveau scolaire, mixité, écoles d’origine, option, en liaison avec PE juin </a:t>
            </a:r>
            <a:r>
              <a:rPr lang="fr-FR" dirty="0" smtClean="0"/>
              <a:t>2026.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098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EDT définitifs &amp; individualisés</a:t>
            </a:r>
            <a:br>
              <a:rPr lang="fr-FR" dirty="0" smtClean="0"/>
            </a:br>
            <a:r>
              <a:rPr lang="fr-FR" dirty="0" smtClean="0"/>
              <a:t> depuis </a:t>
            </a:r>
            <a:r>
              <a:rPr lang="fr-FR" dirty="0" smtClean="0"/>
              <a:t>14/09/2026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Programmes : 4.5h français, </a:t>
            </a:r>
            <a:r>
              <a:rPr lang="fr-FR" dirty="0" smtClean="0"/>
              <a:t>4.5h </a:t>
            </a:r>
            <a:r>
              <a:rPr lang="fr-FR" dirty="0" smtClean="0"/>
              <a:t>maths, 3h HGEMC, 4h anglais, 4h EPS (dont soutien piscine), 1hAP, 1hEM, 1.5h SVT, 1,5h PC</a:t>
            </a:r>
          </a:p>
          <a:p>
            <a:r>
              <a:rPr lang="fr-FR" dirty="0" smtClean="0"/>
              <a:t>Moyens en plus : 1h IRD, </a:t>
            </a:r>
            <a:r>
              <a:rPr lang="fr-FR" dirty="0" smtClean="0"/>
              <a:t>0.5h </a:t>
            </a:r>
            <a:r>
              <a:rPr lang="fr-FR" dirty="0" smtClean="0"/>
              <a:t>Sciences numériques, 1h quinzaine </a:t>
            </a:r>
            <a:r>
              <a:rPr lang="fr-FR" dirty="0" smtClean="0"/>
              <a:t>Etymologie Français, </a:t>
            </a:r>
            <a:r>
              <a:rPr lang="fr-FR" dirty="0" smtClean="0"/>
              <a:t>1h Devoirs faits, + 0.5h maths, 2h Rugby en 6B</a:t>
            </a:r>
          </a:p>
          <a:p>
            <a:r>
              <a:rPr lang="fr-FR" dirty="0" smtClean="0"/>
              <a:t>Spécificités : HVC, UNSS/AS lundi soir &amp; mercredi </a:t>
            </a:r>
            <a:r>
              <a:rPr lang="fr-FR" dirty="0" err="1" smtClean="0"/>
              <a:t>ap.midi</a:t>
            </a:r>
            <a:endParaRPr lang="fr-FR" dirty="0" smtClean="0"/>
          </a:p>
          <a:p>
            <a:r>
              <a:rPr lang="fr-FR" dirty="0" smtClean="0"/>
              <a:t>Volontaires clubs et ateliers : Curieux de nature + clubs ou ateliers à venir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7567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Sécurité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Vigilance parking devant collège : pour bus. Attention à la traversée des élèves</a:t>
            </a:r>
          </a:p>
          <a:p>
            <a:r>
              <a:rPr lang="fr-FR" dirty="0" smtClean="0"/>
              <a:t>Sécurisation : portes hall fermées sauf au moment des entrées / sorties massives des élèves</a:t>
            </a:r>
          </a:p>
          <a:p>
            <a:r>
              <a:rPr lang="fr-FR" dirty="0" smtClean="0"/>
              <a:t>Exercices évacuations incendie et confinement (terroriste / </a:t>
            </a:r>
            <a:r>
              <a:rPr lang="fr-FR" dirty="0" smtClean="0"/>
              <a:t>météorologique</a:t>
            </a:r>
            <a:r>
              <a:rPr lang="fr-FR" dirty="0" smtClean="0"/>
              <a:t>) </a:t>
            </a:r>
            <a:r>
              <a:rPr lang="fr-FR" dirty="0" smtClean="0"/>
              <a:t>le jeudi </a:t>
            </a:r>
            <a:r>
              <a:rPr lang="fr-FR" dirty="0" smtClean="0"/>
              <a:t>10 </a:t>
            </a:r>
            <a:r>
              <a:rPr lang="fr-FR" dirty="0" smtClean="0"/>
              <a:t>&amp; le vendredi </a:t>
            </a:r>
            <a:r>
              <a:rPr lang="fr-FR" dirty="0" smtClean="0"/>
              <a:t>11 </a:t>
            </a:r>
            <a:r>
              <a:rPr lang="fr-FR" dirty="0" smtClean="0"/>
              <a:t>septembre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2168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Suivi scolaire &amp; administratif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ENT : espace numérique de travail. Adresse : </a:t>
            </a:r>
            <a:r>
              <a:rPr lang="fr-FR" dirty="0">
                <a:hlinkClick r:id="rId2"/>
              </a:rPr>
              <a:t>https://anna-garcin-mayade-pontgibaud.ent.auvergnerhonealpes.fr</a:t>
            </a:r>
            <a:r>
              <a:rPr lang="fr-FR" dirty="0" smtClean="0">
                <a:hlinkClick r:id="rId2"/>
              </a:rPr>
              <a:t>/</a:t>
            </a:r>
            <a:r>
              <a:rPr lang="fr-FR" dirty="0" smtClean="0"/>
              <a:t> (Chrome, Mozilla Firefox)</a:t>
            </a:r>
          </a:p>
          <a:p>
            <a:pPr lvl="1"/>
            <a:r>
              <a:rPr lang="fr-FR" dirty="0" smtClean="0"/>
              <a:t>Accès public : sans code et identifiant. Accueil établissement : informations diverses, menu, photos, AS, FSE, </a:t>
            </a:r>
            <a:r>
              <a:rPr lang="fr-FR" dirty="0" err="1" smtClean="0"/>
              <a:t>Ass</a:t>
            </a:r>
            <a:r>
              <a:rPr lang="fr-FR" dirty="0" smtClean="0"/>
              <a:t> sociale, </a:t>
            </a:r>
            <a:r>
              <a:rPr lang="fr-FR" dirty="0" err="1" smtClean="0"/>
              <a:t>Inf</a:t>
            </a:r>
            <a:r>
              <a:rPr lang="fr-FR" dirty="0" smtClean="0"/>
              <a:t>, CDI,…</a:t>
            </a:r>
          </a:p>
          <a:p>
            <a:pPr lvl="1"/>
            <a:r>
              <a:rPr lang="fr-FR" dirty="0" smtClean="0"/>
              <a:t>Accès individuel : valider l’accès par « Elève ou parent avec </a:t>
            </a:r>
            <a:r>
              <a:rPr lang="fr-FR" dirty="0" err="1" smtClean="0"/>
              <a:t>EduConnect</a:t>
            </a:r>
            <a:r>
              <a:rPr lang="fr-FR" dirty="0" smtClean="0"/>
              <a:t> » : 1 code individuel par parent (différent des élèves) : accès notes, cahier de texte, abs &amp; retards, messagerie, Onglet Scolarité : Sacoche (compétences)</a:t>
            </a:r>
          </a:p>
          <a:p>
            <a:r>
              <a:rPr lang="fr-FR" dirty="0" err="1" smtClean="0"/>
              <a:t>Téléservices</a:t>
            </a:r>
            <a:r>
              <a:rPr lang="fr-FR" dirty="0" smtClean="0"/>
              <a:t> : scolarité administrative : fiches renseignements, bourses collèges/lycées, LSU &amp; diplômes (PSC1, ASSN, ASSR), paiement en ligne pension/1/2 pension. Adresse : </a:t>
            </a:r>
            <a:r>
              <a:rPr lang="fr-FR" dirty="0" smtClean="0">
                <a:hlinkClick r:id="rId3"/>
              </a:rPr>
              <a:t>https://educonnect.education.gouv.fr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345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Calendrier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425146"/>
            <a:ext cx="10515600" cy="4751817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Evaluations nationales français, fluence lecture &amp; maths : du </a:t>
            </a:r>
            <a:r>
              <a:rPr lang="fr-FR" dirty="0" smtClean="0"/>
              <a:t>14 </a:t>
            </a:r>
            <a:r>
              <a:rPr lang="fr-FR" dirty="0" smtClean="0"/>
              <a:t>au </a:t>
            </a:r>
            <a:r>
              <a:rPr lang="fr-FR" dirty="0" smtClean="0"/>
              <a:t>25 </a:t>
            </a:r>
            <a:r>
              <a:rPr lang="fr-FR" dirty="0" smtClean="0"/>
              <a:t>sept.</a:t>
            </a:r>
          </a:p>
          <a:p>
            <a:r>
              <a:rPr lang="fr-FR" dirty="0" smtClean="0"/>
              <a:t>Début Natation 6°C le </a:t>
            </a:r>
            <a:r>
              <a:rPr lang="fr-FR" dirty="0" smtClean="0"/>
              <a:t>8 septembre</a:t>
            </a:r>
          </a:p>
          <a:p>
            <a:r>
              <a:rPr lang="fr-FR" dirty="0"/>
              <a:t>Jeudi </a:t>
            </a:r>
            <a:r>
              <a:rPr lang="fr-FR" dirty="0" smtClean="0"/>
              <a:t>17 septembre: </a:t>
            </a:r>
            <a:r>
              <a:rPr lang="fr-FR" dirty="0"/>
              <a:t>photos de </a:t>
            </a:r>
            <a:r>
              <a:rPr lang="fr-FR" dirty="0" smtClean="0"/>
              <a:t>classe</a:t>
            </a:r>
            <a:endParaRPr lang="fr-FR" dirty="0" smtClean="0"/>
          </a:p>
          <a:p>
            <a:r>
              <a:rPr lang="fr-FR" dirty="0" smtClean="0"/>
              <a:t>Fin septembre: intervention </a:t>
            </a:r>
            <a:r>
              <a:rPr lang="fr-FR" dirty="0" err="1" smtClean="0"/>
              <a:t>PsyEN</a:t>
            </a:r>
            <a:r>
              <a:rPr lang="fr-FR" dirty="0" smtClean="0"/>
              <a:t> en </a:t>
            </a:r>
            <a:r>
              <a:rPr lang="fr-FR" dirty="0" smtClean="0"/>
              <a:t>classe</a:t>
            </a:r>
          </a:p>
          <a:p>
            <a:r>
              <a:rPr lang="fr-FR" dirty="0"/>
              <a:t>Du 28/09 au 2 octobre : élections des délégués de classe &amp; </a:t>
            </a:r>
            <a:r>
              <a:rPr lang="fr-FR" dirty="0" err="1" smtClean="0"/>
              <a:t>écodélégués</a:t>
            </a:r>
            <a:endParaRPr lang="fr-FR" dirty="0" smtClean="0"/>
          </a:p>
          <a:p>
            <a:r>
              <a:rPr lang="fr-FR" dirty="0"/>
              <a:t>Vendredi </a:t>
            </a:r>
            <a:r>
              <a:rPr lang="fr-FR" dirty="0" smtClean="0"/>
              <a:t>2 octobre: </a:t>
            </a:r>
            <a:r>
              <a:rPr lang="fr-FR" dirty="0"/>
              <a:t>Sortie en </a:t>
            </a:r>
            <a:r>
              <a:rPr lang="fr-FR" dirty="0" smtClean="0"/>
              <a:t>Dordogne</a:t>
            </a:r>
          </a:p>
          <a:p>
            <a:r>
              <a:rPr lang="fr-FR" dirty="0" smtClean="0"/>
              <a:t>Vendredi 9 </a:t>
            </a:r>
            <a:r>
              <a:rPr lang="fr-FR" dirty="0"/>
              <a:t>octobre : élection représentants parents CA</a:t>
            </a:r>
          </a:p>
          <a:p>
            <a:r>
              <a:rPr lang="fr-FR" dirty="0" smtClean="0"/>
              <a:t>Mercredi </a:t>
            </a:r>
            <a:r>
              <a:rPr lang="fr-FR" dirty="0" smtClean="0"/>
              <a:t>14 </a:t>
            </a:r>
            <a:r>
              <a:rPr lang="fr-FR" dirty="0" smtClean="0"/>
              <a:t>octobre : CROSS du collège</a:t>
            </a:r>
          </a:p>
          <a:p>
            <a:r>
              <a:rPr lang="fr-FR" dirty="0" smtClean="0"/>
              <a:t>Lundi </a:t>
            </a:r>
            <a:r>
              <a:rPr lang="fr-FR" dirty="0" smtClean="0"/>
              <a:t>11 </a:t>
            </a:r>
            <a:r>
              <a:rPr lang="fr-FR" dirty="0" smtClean="0"/>
              <a:t>janvier : Début natation 6°A &amp; 6°B</a:t>
            </a:r>
          </a:p>
          <a:p>
            <a:r>
              <a:rPr lang="fr-FR" dirty="0"/>
              <a:t>Vendredi </a:t>
            </a:r>
            <a:r>
              <a:rPr lang="fr-FR" dirty="0" smtClean="0"/>
              <a:t>15 </a:t>
            </a:r>
            <a:r>
              <a:rPr lang="fr-FR" dirty="0" smtClean="0"/>
              <a:t>janvier: </a:t>
            </a:r>
            <a:r>
              <a:rPr lang="fr-FR" dirty="0"/>
              <a:t>fin 1</a:t>
            </a:r>
            <a:r>
              <a:rPr lang="fr-FR" baseline="30000" dirty="0"/>
              <a:t>er</a:t>
            </a:r>
            <a:r>
              <a:rPr lang="fr-FR" dirty="0"/>
              <a:t> </a:t>
            </a:r>
            <a:r>
              <a:rPr lang="fr-FR" dirty="0" smtClean="0"/>
              <a:t>semestre puis conseils de classe et rencontre parents-professeurs (</a:t>
            </a:r>
            <a:r>
              <a:rPr lang="fr-FR" dirty="0" smtClean="0"/>
              <a:t>26 </a:t>
            </a:r>
            <a:r>
              <a:rPr lang="fr-FR" dirty="0" smtClean="0"/>
              <a:t>&amp; </a:t>
            </a:r>
            <a:r>
              <a:rPr lang="fr-FR" dirty="0" smtClean="0"/>
              <a:t>28 </a:t>
            </a:r>
            <a:r>
              <a:rPr lang="fr-FR" dirty="0" smtClean="0"/>
              <a:t>janvier </a:t>
            </a:r>
            <a:r>
              <a:rPr lang="fr-FR" dirty="0" smtClean="0"/>
              <a:t>2027)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3252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Prise de paroles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CPE : Vie scolaire, RI, sorties, carnets, manuels scolaires</a:t>
            </a:r>
          </a:p>
          <a:p>
            <a:r>
              <a:rPr lang="fr-FR" dirty="0" smtClean="0"/>
              <a:t>Gestionnaire : tarification solidaire (cantine &amp; transport), mensualisations &amp; échéanciers, fonds sociaux, virements, télépaiements, chèque, liquide, bourses, menu &amp; self</a:t>
            </a:r>
          </a:p>
          <a:p>
            <a:r>
              <a:rPr lang="fr-FR" dirty="0" smtClean="0"/>
              <a:t>Infirmière : PAI, PAP, aménagement (examens)</a:t>
            </a:r>
          </a:p>
          <a:p>
            <a:r>
              <a:rPr lang="fr-FR" dirty="0" smtClean="0"/>
              <a:t>Documentaliste : fluence, pause lecture, projets culturels.</a:t>
            </a:r>
          </a:p>
        </p:txBody>
      </p:sp>
    </p:spTree>
    <p:extLst>
      <p:ext uri="{BB962C8B-B14F-4D97-AF65-F5344CB8AC3E}">
        <p14:creationId xmlns:p14="http://schemas.microsoft.com/office/powerpoint/2010/main" val="204957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Questions diverses parents</a:t>
            </a:r>
          </a:p>
          <a:p>
            <a:r>
              <a:rPr lang="fr-FR" dirty="0"/>
              <a:t>Merci de votre </a:t>
            </a:r>
            <a:r>
              <a:rPr lang="fr-FR" dirty="0" smtClean="0"/>
              <a:t>attention</a:t>
            </a:r>
          </a:p>
          <a:p>
            <a:r>
              <a:rPr lang="fr-FR" dirty="0" smtClean="0"/>
              <a:t>Rencontre </a:t>
            </a:r>
            <a:r>
              <a:rPr lang="fr-FR" dirty="0"/>
              <a:t>professeurs principaux &amp; autres </a:t>
            </a:r>
            <a:r>
              <a:rPr lang="fr-FR" dirty="0" smtClean="0"/>
              <a:t>enseignants :</a:t>
            </a:r>
          </a:p>
          <a:p>
            <a:pPr lvl="1"/>
            <a:r>
              <a:rPr lang="fr-FR" dirty="0" smtClean="0"/>
              <a:t>6°A en salle </a:t>
            </a:r>
            <a:r>
              <a:rPr lang="fr-FR" dirty="0" smtClean="0"/>
              <a:t>3</a:t>
            </a:r>
            <a:endParaRPr lang="fr-FR" dirty="0" smtClean="0"/>
          </a:p>
          <a:p>
            <a:pPr lvl="1"/>
            <a:r>
              <a:rPr lang="fr-FR" dirty="0"/>
              <a:t>6°B en </a:t>
            </a:r>
            <a:r>
              <a:rPr lang="fr-FR"/>
              <a:t>salle </a:t>
            </a:r>
            <a:r>
              <a:rPr lang="fr-FR" smtClean="0"/>
              <a:t>8</a:t>
            </a:r>
            <a:endParaRPr lang="fr-FR" dirty="0" smtClean="0"/>
          </a:p>
          <a:p>
            <a:pPr lvl="1"/>
            <a:r>
              <a:rPr lang="fr-FR" dirty="0" smtClean="0"/>
              <a:t>6°C </a:t>
            </a:r>
            <a:r>
              <a:rPr lang="fr-FR" dirty="0"/>
              <a:t>en salle </a:t>
            </a:r>
            <a:r>
              <a:rPr lang="fr-FR" dirty="0" smtClean="0"/>
              <a:t>1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47212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534</Words>
  <Application>Microsoft Office PowerPoint</Application>
  <PresentationFormat>Grand écran</PresentationFormat>
  <Paragraphs>53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Réunion parents-professeurs</vt:lpstr>
      <vt:lpstr>Personnels</vt:lpstr>
      <vt:lpstr>Effectifs</vt:lpstr>
      <vt:lpstr>EDT définitifs &amp; individualisés  depuis 14/09/2026</vt:lpstr>
      <vt:lpstr>Sécurité</vt:lpstr>
      <vt:lpstr>Suivi scolaire &amp; administratif</vt:lpstr>
      <vt:lpstr>Calendrier</vt:lpstr>
      <vt:lpstr>Prise de paroles</vt:lpstr>
      <vt:lpstr>Présentation PowerPoint</vt:lpstr>
    </vt:vector>
  </TitlesOfParts>
  <Company>CG63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parents-professeurs</dc:title>
  <dc:creator>principal</dc:creator>
  <cp:lastModifiedBy>principal</cp:lastModifiedBy>
  <cp:revision>72</cp:revision>
  <cp:lastPrinted>2021-09-20T14:54:13Z</cp:lastPrinted>
  <dcterms:created xsi:type="dcterms:W3CDTF">2021-09-17T12:42:47Z</dcterms:created>
  <dcterms:modified xsi:type="dcterms:W3CDTF">2026-09-14T11:34:32Z</dcterms:modified>
</cp:coreProperties>
</file>