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Darumadrop One" panose="020B0604020202020204" charset="-128"/>
      <p:regular r:id="rId13"/>
    </p:embeddedFont>
    <p:embeddedFont>
      <p:font typeface="Charcoal Font TH" panose="020B0604020202020204" charset="-34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16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.svg"/><Relationship Id="rId30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8.svg"/><Relationship Id="rId18" Type="http://schemas.openxmlformats.org/officeDocument/2006/relationships/image" Target="../media/image15.png"/><Relationship Id="rId3" Type="http://schemas.openxmlformats.org/officeDocument/2006/relationships/image" Target="../media/image4.svg"/><Relationship Id="rId21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19.png"/><Relationship Id="rId17" Type="http://schemas.openxmlformats.org/officeDocument/2006/relationships/image" Target="../media/image28.sv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0.svg"/><Relationship Id="rId5" Type="http://schemas.openxmlformats.org/officeDocument/2006/relationships/image" Target="../media/image34.svg"/><Relationship Id="rId15" Type="http://schemas.openxmlformats.org/officeDocument/2006/relationships/image" Target="../media/image18.svg"/><Relationship Id="rId23" Type="http://schemas.openxmlformats.org/officeDocument/2006/relationships/image" Target="../media/image40.svg"/><Relationship Id="rId10" Type="http://schemas.openxmlformats.org/officeDocument/2006/relationships/image" Target="../media/image10.png"/><Relationship Id="rId19" Type="http://schemas.openxmlformats.org/officeDocument/2006/relationships/image" Target="../media/image30.svg"/><Relationship Id="rId4" Type="http://schemas.openxmlformats.org/officeDocument/2006/relationships/image" Target="../media/image17.png"/><Relationship Id="rId9" Type="http://schemas.openxmlformats.org/officeDocument/2006/relationships/image" Target="../media/image2.svg"/><Relationship Id="rId14" Type="http://schemas.openxmlformats.org/officeDocument/2006/relationships/image" Target="../media/image9.png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.png"/><Relationship Id="rId18" Type="http://schemas.openxmlformats.org/officeDocument/2006/relationships/image" Target="../media/image47.svg"/><Relationship Id="rId26" Type="http://schemas.openxmlformats.org/officeDocument/2006/relationships/image" Target="../media/image28.svg"/><Relationship Id="rId3" Type="http://schemas.openxmlformats.org/officeDocument/2006/relationships/image" Target="../media/image4.svg"/><Relationship Id="rId21" Type="http://schemas.openxmlformats.org/officeDocument/2006/relationships/image" Target="../media/image19.png"/><Relationship Id="rId7" Type="http://schemas.openxmlformats.org/officeDocument/2006/relationships/image" Target="../media/image6.svg"/><Relationship Id="rId12" Type="http://schemas.openxmlformats.org/officeDocument/2006/relationships/image" Target="../media/image45.svg"/><Relationship Id="rId17" Type="http://schemas.openxmlformats.org/officeDocument/2006/relationships/image" Target="../media/image24.png"/><Relationship Id="rId25" Type="http://schemas.openxmlformats.org/officeDocument/2006/relationships/image" Target="../media/image14.png"/><Relationship Id="rId2" Type="http://schemas.openxmlformats.org/officeDocument/2006/relationships/image" Target="../media/image2.png"/><Relationship Id="rId16" Type="http://schemas.openxmlformats.org/officeDocument/2006/relationships/image" Target="../media/image16.svg"/><Relationship Id="rId20" Type="http://schemas.openxmlformats.org/officeDocument/2006/relationships/image" Target="../media/image26.sv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3.png"/><Relationship Id="rId24" Type="http://schemas.openxmlformats.org/officeDocument/2006/relationships/image" Target="../media/image49.svg"/><Relationship Id="rId5" Type="http://schemas.openxmlformats.org/officeDocument/2006/relationships/image" Target="../media/image42.svg"/><Relationship Id="rId15" Type="http://schemas.openxmlformats.org/officeDocument/2006/relationships/image" Target="../media/image8.png"/><Relationship Id="rId23" Type="http://schemas.openxmlformats.org/officeDocument/2006/relationships/image" Target="../media/image25.png"/><Relationship Id="rId28" Type="http://schemas.openxmlformats.org/officeDocument/2006/relationships/image" Target="../media/image30.svg"/><Relationship Id="rId10" Type="http://schemas.openxmlformats.org/officeDocument/2006/relationships/image" Target="../media/image36.svg"/><Relationship Id="rId19" Type="http://schemas.openxmlformats.org/officeDocument/2006/relationships/image" Target="../media/image13.png"/><Relationship Id="rId31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Relationship Id="rId14" Type="http://schemas.openxmlformats.org/officeDocument/2006/relationships/image" Target="../media/image2.svg"/><Relationship Id="rId22" Type="http://schemas.openxmlformats.org/officeDocument/2006/relationships/image" Target="../media/image38.svg"/><Relationship Id="rId27" Type="http://schemas.openxmlformats.org/officeDocument/2006/relationships/image" Target="../media/image15.png"/><Relationship Id="rId30" Type="http://schemas.openxmlformats.org/officeDocument/2006/relationships/image" Target="../media/image3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.svg"/><Relationship Id="rId18" Type="http://schemas.openxmlformats.org/officeDocument/2006/relationships/image" Target="../media/image13.png"/><Relationship Id="rId26" Type="http://schemas.openxmlformats.org/officeDocument/2006/relationships/image" Target="../media/image15.png"/><Relationship Id="rId3" Type="http://schemas.openxmlformats.org/officeDocument/2006/relationships/image" Target="../media/image4.svg"/><Relationship Id="rId21" Type="http://schemas.openxmlformats.org/officeDocument/2006/relationships/image" Target="../media/image38.svg"/><Relationship Id="rId7" Type="http://schemas.openxmlformats.org/officeDocument/2006/relationships/image" Target="../media/image6.svg"/><Relationship Id="rId12" Type="http://schemas.openxmlformats.org/officeDocument/2006/relationships/image" Target="../media/image1.png"/><Relationship Id="rId17" Type="http://schemas.openxmlformats.org/officeDocument/2006/relationships/image" Target="../media/image47.svg"/><Relationship Id="rId25" Type="http://schemas.openxmlformats.org/officeDocument/2006/relationships/image" Target="../media/image28.svg"/><Relationship Id="rId33" Type="http://schemas.openxmlformats.org/officeDocument/2006/relationships/image" Target="../media/image29.png"/><Relationship Id="rId2" Type="http://schemas.openxmlformats.org/officeDocument/2006/relationships/image" Target="../media/image2.png"/><Relationship Id="rId16" Type="http://schemas.openxmlformats.org/officeDocument/2006/relationships/image" Target="../media/image24.png"/><Relationship Id="rId20" Type="http://schemas.openxmlformats.org/officeDocument/2006/relationships/image" Target="../media/image19.png"/><Relationship Id="rId29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5.svg"/><Relationship Id="rId24" Type="http://schemas.openxmlformats.org/officeDocument/2006/relationships/image" Target="../media/image14.png"/><Relationship Id="rId32" Type="http://schemas.openxmlformats.org/officeDocument/2006/relationships/image" Target="../media/image28.png"/><Relationship Id="rId5" Type="http://schemas.openxmlformats.org/officeDocument/2006/relationships/image" Target="../media/image42.svg"/><Relationship Id="rId15" Type="http://schemas.openxmlformats.org/officeDocument/2006/relationships/image" Target="../media/image16.svg"/><Relationship Id="rId23" Type="http://schemas.openxmlformats.org/officeDocument/2006/relationships/image" Target="../media/image49.svg"/><Relationship Id="rId28" Type="http://schemas.openxmlformats.org/officeDocument/2006/relationships/image" Target="../media/image16.png"/><Relationship Id="rId10" Type="http://schemas.openxmlformats.org/officeDocument/2006/relationships/image" Target="../media/image23.png"/><Relationship Id="rId19" Type="http://schemas.openxmlformats.org/officeDocument/2006/relationships/image" Target="../media/image26.svg"/><Relationship Id="rId31" Type="http://schemas.openxmlformats.org/officeDocument/2006/relationships/image" Target="../media/image52.svg"/><Relationship Id="rId4" Type="http://schemas.openxmlformats.org/officeDocument/2006/relationships/image" Target="../media/image21.png"/><Relationship Id="rId9" Type="http://schemas.openxmlformats.org/officeDocument/2006/relationships/image" Target="../media/image36.svg"/><Relationship Id="rId14" Type="http://schemas.openxmlformats.org/officeDocument/2006/relationships/image" Target="../media/image8.png"/><Relationship Id="rId22" Type="http://schemas.openxmlformats.org/officeDocument/2006/relationships/image" Target="../media/image25.png"/><Relationship Id="rId27" Type="http://schemas.openxmlformats.org/officeDocument/2006/relationships/image" Target="../media/image30.svg"/><Relationship Id="rId30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6.svg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image" Target="../media/image6.svg"/><Relationship Id="rId21" Type="http://schemas.openxmlformats.org/officeDocument/2006/relationships/image" Target="../media/image28.svg"/><Relationship Id="rId7" Type="http://schemas.openxmlformats.org/officeDocument/2006/relationships/image" Target="../media/image10.svg"/><Relationship Id="rId12" Type="http://schemas.openxmlformats.org/officeDocument/2006/relationships/image" Target="../media/image30.png"/><Relationship Id="rId17" Type="http://schemas.openxmlformats.org/officeDocument/2006/relationships/image" Target="../media/image8.svg"/><Relationship Id="rId25" Type="http://schemas.openxmlformats.org/officeDocument/2006/relationships/image" Target="../media/image32.svg"/><Relationship Id="rId2" Type="http://schemas.openxmlformats.org/officeDocument/2006/relationships/image" Target="../media/image3.png"/><Relationship Id="rId16" Type="http://schemas.openxmlformats.org/officeDocument/2006/relationships/image" Target="../media/image4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9.svg"/><Relationship Id="rId24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38.svg"/><Relationship Id="rId23" Type="http://schemas.openxmlformats.org/officeDocument/2006/relationships/image" Target="../media/image30.svg"/><Relationship Id="rId28" Type="http://schemas.openxmlformats.org/officeDocument/2006/relationships/image" Target="../media/image33.png"/><Relationship Id="rId10" Type="http://schemas.openxmlformats.org/officeDocument/2006/relationships/image" Target="../media/image25.png"/><Relationship Id="rId19" Type="http://schemas.openxmlformats.org/officeDocument/2006/relationships/image" Target="../media/image47.svg"/><Relationship Id="rId4" Type="http://schemas.openxmlformats.org/officeDocument/2006/relationships/image" Target="../media/image2.png"/><Relationship Id="rId9" Type="http://schemas.openxmlformats.org/officeDocument/2006/relationships/image" Target="../media/image42.svg"/><Relationship Id="rId14" Type="http://schemas.openxmlformats.org/officeDocument/2006/relationships/image" Target="../media/image19.png"/><Relationship Id="rId22" Type="http://schemas.openxmlformats.org/officeDocument/2006/relationships/image" Target="../media/image15.png"/><Relationship Id="rId27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6.svg"/><Relationship Id="rId18" Type="http://schemas.openxmlformats.org/officeDocument/2006/relationships/image" Target="../media/image24.png"/><Relationship Id="rId26" Type="http://schemas.openxmlformats.org/officeDocument/2006/relationships/image" Target="../media/image34.png"/><Relationship Id="rId3" Type="http://schemas.openxmlformats.org/officeDocument/2006/relationships/image" Target="../media/image6.svg"/><Relationship Id="rId21" Type="http://schemas.openxmlformats.org/officeDocument/2006/relationships/image" Target="../media/image28.svg"/><Relationship Id="rId7" Type="http://schemas.openxmlformats.org/officeDocument/2006/relationships/image" Target="../media/image10.svg"/><Relationship Id="rId12" Type="http://schemas.openxmlformats.org/officeDocument/2006/relationships/image" Target="../media/image30.png"/><Relationship Id="rId17" Type="http://schemas.openxmlformats.org/officeDocument/2006/relationships/image" Target="../media/image8.svg"/><Relationship Id="rId25" Type="http://schemas.openxmlformats.org/officeDocument/2006/relationships/image" Target="../media/image32.svg"/><Relationship Id="rId2" Type="http://schemas.openxmlformats.org/officeDocument/2006/relationships/image" Target="../media/image3.png"/><Relationship Id="rId16" Type="http://schemas.openxmlformats.org/officeDocument/2006/relationships/image" Target="../media/image4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9.svg"/><Relationship Id="rId24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38.svg"/><Relationship Id="rId23" Type="http://schemas.openxmlformats.org/officeDocument/2006/relationships/image" Target="../media/image30.svg"/><Relationship Id="rId28" Type="http://schemas.openxmlformats.org/officeDocument/2006/relationships/image" Target="../media/image36.png"/><Relationship Id="rId10" Type="http://schemas.openxmlformats.org/officeDocument/2006/relationships/image" Target="../media/image25.png"/><Relationship Id="rId19" Type="http://schemas.openxmlformats.org/officeDocument/2006/relationships/image" Target="../media/image47.svg"/><Relationship Id="rId4" Type="http://schemas.openxmlformats.org/officeDocument/2006/relationships/image" Target="../media/image2.png"/><Relationship Id="rId9" Type="http://schemas.openxmlformats.org/officeDocument/2006/relationships/image" Target="../media/image42.svg"/><Relationship Id="rId14" Type="http://schemas.openxmlformats.org/officeDocument/2006/relationships/image" Target="../media/image19.png"/><Relationship Id="rId22" Type="http://schemas.openxmlformats.org/officeDocument/2006/relationships/image" Target="../media/image15.png"/><Relationship Id="rId27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svg"/><Relationship Id="rId18" Type="http://schemas.openxmlformats.org/officeDocument/2006/relationships/image" Target="../media/image15.png"/><Relationship Id="rId3" Type="http://schemas.openxmlformats.org/officeDocument/2006/relationships/image" Target="../media/image4.svg"/><Relationship Id="rId21" Type="http://schemas.openxmlformats.org/officeDocument/2006/relationships/image" Target="../media/image3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17" Type="http://schemas.openxmlformats.org/officeDocument/2006/relationships/image" Target="../media/image28.sv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7.svg"/><Relationship Id="rId5" Type="http://schemas.openxmlformats.org/officeDocument/2006/relationships/image" Target="../media/image42.svg"/><Relationship Id="rId15" Type="http://schemas.openxmlformats.org/officeDocument/2006/relationships/image" Target="../media/image18.svg"/><Relationship Id="rId23" Type="http://schemas.openxmlformats.org/officeDocument/2006/relationships/image" Target="../media/image64.svg"/><Relationship Id="rId10" Type="http://schemas.openxmlformats.org/officeDocument/2006/relationships/image" Target="../media/image24.png"/><Relationship Id="rId19" Type="http://schemas.openxmlformats.org/officeDocument/2006/relationships/image" Target="../media/image30.svg"/><Relationship Id="rId4" Type="http://schemas.openxmlformats.org/officeDocument/2006/relationships/image" Target="../media/image21.png"/><Relationship Id="rId9" Type="http://schemas.openxmlformats.org/officeDocument/2006/relationships/image" Target="../media/image6.svg"/><Relationship Id="rId14" Type="http://schemas.openxmlformats.org/officeDocument/2006/relationships/image" Target="../media/image9.png"/><Relationship Id="rId22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svg"/><Relationship Id="rId18" Type="http://schemas.openxmlformats.org/officeDocument/2006/relationships/image" Target="../media/image15.png"/><Relationship Id="rId3" Type="http://schemas.openxmlformats.org/officeDocument/2006/relationships/image" Target="../media/image4.svg"/><Relationship Id="rId21" Type="http://schemas.openxmlformats.org/officeDocument/2006/relationships/image" Target="../media/image3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17" Type="http://schemas.openxmlformats.org/officeDocument/2006/relationships/image" Target="../media/image28.sv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7.svg"/><Relationship Id="rId5" Type="http://schemas.openxmlformats.org/officeDocument/2006/relationships/image" Target="../media/image42.svg"/><Relationship Id="rId15" Type="http://schemas.openxmlformats.org/officeDocument/2006/relationships/image" Target="../media/image18.svg"/><Relationship Id="rId23" Type="http://schemas.openxmlformats.org/officeDocument/2006/relationships/image" Target="../media/image66.svg"/><Relationship Id="rId10" Type="http://schemas.openxmlformats.org/officeDocument/2006/relationships/image" Target="../media/image24.png"/><Relationship Id="rId19" Type="http://schemas.openxmlformats.org/officeDocument/2006/relationships/image" Target="../media/image30.svg"/><Relationship Id="rId4" Type="http://schemas.openxmlformats.org/officeDocument/2006/relationships/image" Target="../media/image21.png"/><Relationship Id="rId9" Type="http://schemas.openxmlformats.org/officeDocument/2006/relationships/image" Target="../media/image6.svg"/><Relationship Id="rId14" Type="http://schemas.openxmlformats.org/officeDocument/2006/relationships/image" Target="../media/image9.png"/><Relationship Id="rId22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svg"/><Relationship Id="rId18" Type="http://schemas.openxmlformats.org/officeDocument/2006/relationships/image" Target="../media/image15.png"/><Relationship Id="rId3" Type="http://schemas.openxmlformats.org/officeDocument/2006/relationships/image" Target="../media/image4.svg"/><Relationship Id="rId21" Type="http://schemas.openxmlformats.org/officeDocument/2006/relationships/image" Target="../media/image3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17" Type="http://schemas.openxmlformats.org/officeDocument/2006/relationships/image" Target="../media/image28.sv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7.svg"/><Relationship Id="rId24" Type="http://schemas.openxmlformats.org/officeDocument/2006/relationships/image" Target="../media/image69.svg"/><Relationship Id="rId5" Type="http://schemas.openxmlformats.org/officeDocument/2006/relationships/image" Target="../media/image42.svg"/><Relationship Id="rId15" Type="http://schemas.openxmlformats.org/officeDocument/2006/relationships/image" Target="../media/image18.svg"/><Relationship Id="rId23" Type="http://schemas.openxmlformats.org/officeDocument/2006/relationships/image" Target="../media/image40.png"/><Relationship Id="rId10" Type="http://schemas.openxmlformats.org/officeDocument/2006/relationships/image" Target="../media/image24.png"/><Relationship Id="rId19" Type="http://schemas.openxmlformats.org/officeDocument/2006/relationships/image" Target="../media/image30.svg"/><Relationship Id="rId4" Type="http://schemas.openxmlformats.org/officeDocument/2006/relationships/image" Target="../media/image21.png"/><Relationship Id="rId9" Type="http://schemas.openxmlformats.org/officeDocument/2006/relationships/image" Target="../media/image6.svg"/><Relationship Id="rId14" Type="http://schemas.openxmlformats.org/officeDocument/2006/relationships/image" Target="../media/image9.png"/><Relationship Id="rId22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svg"/><Relationship Id="rId18" Type="http://schemas.openxmlformats.org/officeDocument/2006/relationships/image" Target="../media/image15.png"/><Relationship Id="rId26" Type="http://schemas.openxmlformats.org/officeDocument/2006/relationships/image" Target="../media/image74.svg"/><Relationship Id="rId3" Type="http://schemas.openxmlformats.org/officeDocument/2006/relationships/image" Target="../media/image4.svg"/><Relationship Id="rId21" Type="http://schemas.openxmlformats.org/officeDocument/2006/relationships/image" Target="../media/image3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17" Type="http://schemas.openxmlformats.org/officeDocument/2006/relationships/image" Target="../media/image28.svg"/><Relationship Id="rId25" Type="http://schemas.openxmlformats.org/officeDocument/2006/relationships/image" Target="../media/image44.png"/><Relationship Id="rId2" Type="http://schemas.openxmlformats.org/officeDocument/2006/relationships/image" Target="../media/image2.png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7.svg"/><Relationship Id="rId24" Type="http://schemas.openxmlformats.org/officeDocument/2006/relationships/image" Target="../media/image43.png"/><Relationship Id="rId5" Type="http://schemas.openxmlformats.org/officeDocument/2006/relationships/image" Target="../media/image42.svg"/><Relationship Id="rId15" Type="http://schemas.openxmlformats.org/officeDocument/2006/relationships/image" Target="../media/image18.svg"/><Relationship Id="rId23" Type="http://schemas.openxmlformats.org/officeDocument/2006/relationships/image" Target="../media/image42.png"/><Relationship Id="rId10" Type="http://schemas.openxmlformats.org/officeDocument/2006/relationships/image" Target="../media/image24.png"/><Relationship Id="rId19" Type="http://schemas.openxmlformats.org/officeDocument/2006/relationships/image" Target="../media/image30.svg"/><Relationship Id="rId4" Type="http://schemas.openxmlformats.org/officeDocument/2006/relationships/image" Target="../media/image21.png"/><Relationship Id="rId9" Type="http://schemas.openxmlformats.org/officeDocument/2006/relationships/image" Target="../media/image6.svg"/><Relationship Id="rId14" Type="http://schemas.openxmlformats.org/officeDocument/2006/relationships/image" Target="../media/image9.png"/><Relationship Id="rId22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76.svg"/><Relationship Id="rId18" Type="http://schemas.openxmlformats.org/officeDocument/2006/relationships/image" Target="../media/image30.png"/><Relationship Id="rId3" Type="http://schemas.openxmlformats.org/officeDocument/2006/relationships/image" Target="../media/image2.svg"/><Relationship Id="rId21" Type="http://schemas.openxmlformats.org/officeDocument/2006/relationships/image" Target="../media/image26.svg"/><Relationship Id="rId7" Type="http://schemas.openxmlformats.org/officeDocument/2006/relationships/image" Target="../media/image18.svg"/><Relationship Id="rId12" Type="http://schemas.openxmlformats.org/officeDocument/2006/relationships/image" Target="../media/image45.png"/><Relationship Id="rId17" Type="http://schemas.openxmlformats.org/officeDocument/2006/relationships/image" Target="../media/image8.svg"/><Relationship Id="rId2" Type="http://schemas.openxmlformats.org/officeDocument/2006/relationships/image" Target="../media/image1.png"/><Relationship Id="rId16" Type="http://schemas.openxmlformats.org/officeDocument/2006/relationships/image" Target="../media/image4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7.svg"/><Relationship Id="rId5" Type="http://schemas.openxmlformats.org/officeDocument/2006/relationships/image" Target="../media/image6.svg"/><Relationship Id="rId15" Type="http://schemas.openxmlformats.org/officeDocument/2006/relationships/image" Target="../media/image34.svg"/><Relationship Id="rId23" Type="http://schemas.openxmlformats.org/officeDocument/2006/relationships/image" Target="../media/image78.svg"/><Relationship Id="rId10" Type="http://schemas.openxmlformats.org/officeDocument/2006/relationships/image" Target="../media/image24.png"/><Relationship Id="rId19" Type="http://schemas.openxmlformats.org/officeDocument/2006/relationships/image" Target="../media/image56.svg"/><Relationship Id="rId4" Type="http://schemas.openxmlformats.org/officeDocument/2006/relationships/image" Target="../media/image3.png"/><Relationship Id="rId9" Type="http://schemas.openxmlformats.org/officeDocument/2006/relationships/image" Target="../media/image22.svg"/><Relationship Id="rId14" Type="http://schemas.openxmlformats.org/officeDocument/2006/relationships/image" Target="../media/image17.png"/><Relationship Id="rId22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66215" y="-1318479"/>
            <a:ext cx="5449987" cy="4617626"/>
          </a:xfrm>
          <a:custGeom>
            <a:avLst/>
            <a:gdLst/>
            <a:ahLst/>
            <a:cxnLst/>
            <a:rect l="l" t="t" r="r" b="b"/>
            <a:pathLst>
              <a:path w="5449987" h="4617626">
                <a:moveTo>
                  <a:pt x="0" y="0"/>
                </a:moveTo>
                <a:lnTo>
                  <a:pt x="5449987" y="0"/>
                </a:lnTo>
                <a:lnTo>
                  <a:pt x="5449987" y="4617626"/>
                </a:lnTo>
                <a:lnTo>
                  <a:pt x="0" y="46176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259068" y="1028700"/>
            <a:ext cx="9580765" cy="9580765"/>
          </a:xfrm>
          <a:custGeom>
            <a:avLst/>
            <a:gdLst/>
            <a:ahLst/>
            <a:cxnLst/>
            <a:rect l="l" t="t" r="r" b="b"/>
            <a:pathLst>
              <a:path w="9580765" h="9580765">
                <a:moveTo>
                  <a:pt x="9580765" y="0"/>
                </a:moveTo>
                <a:lnTo>
                  <a:pt x="0" y="0"/>
                </a:lnTo>
                <a:lnTo>
                  <a:pt x="0" y="9580765"/>
                </a:lnTo>
                <a:lnTo>
                  <a:pt x="9580765" y="9580765"/>
                </a:lnTo>
                <a:lnTo>
                  <a:pt x="95807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84099" y="-3123071"/>
            <a:ext cx="6497840" cy="5989827"/>
          </a:xfrm>
          <a:custGeom>
            <a:avLst/>
            <a:gdLst/>
            <a:ahLst/>
            <a:cxnLst/>
            <a:rect l="l" t="t" r="r" b="b"/>
            <a:pathLst>
              <a:path w="6497840" h="5989827">
                <a:moveTo>
                  <a:pt x="0" y="0"/>
                </a:moveTo>
                <a:lnTo>
                  <a:pt x="6497839" y="0"/>
                </a:lnTo>
                <a:lnTo>
                  <a:pt x="6497839" y="5989827"/>
                </a:lnTo>
                <a:lnTo>
                  <a:pt x="0" y="5989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701854">
            <a:off x="13238791" y="6978558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1"/>
                </a:lnTo>
                <a:lnTo>
                  <a:pt x="0" y="40832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38164">
            <a:off x="-1752700" y="6534466"/>
            <a:ext cx="6035040" cy="4114800"/>
          </a:xfrm>
          <a:custGeom>
            <a:avLst/>
            <a:gdLst/>
            <a:ahLst/>
            <a:cxnLst/>
            <a:rect l="l" t="t" r="r" b="b"/>
            <a:pathLst>
              <a:path w="6035040" h="4114800">
                <a:moveTo>
                  <a:pt x="0" y="0"/>
                </a:moveTo>
                <a:lnTo>
                  <a:pt x="6035040" y="0"/>
                </a:lnTo>
                <a:lnTo>
                  <a:pt x="60350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77057" y="807764"/>
            <a:ext cx="7276272" cy="9832800"/>
          </a:xfrm>
          <a:custGeom>
            <a:avLst/>
            <a:gdLst/>
            <a:ahLst/>
            <a:cxnLst/>
            <a:rect l="l" t="t" r="r" b="b"/>
            <a:pathLst>
              <a:path w="7276272" h="9832800">
                <a:moveTo>
                  <a:pt x="0" y="0"/>
                </a:moveTo>
                <a:lnTo>
                  <a:pt x="7276271" y="0"/>
                </a:lnTo>
                <a:lnTo>
                  <a:pt x="7276271" y="9832800"/>
                </a:lnTo>
                <a:lnTo>
                  <a:pt x="0" y="9832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549808" y="4009292"/>
            <a:ext cx="1714872" cy="1714872"/>
          </a:xfrm>
          <a:custGeom>
            <a:avLst/>
            <a:gdLst/>
            <a:ahLst/>
            <a:cxnLst/>
            <a:rect l="l" t="t" r="r" b="b"/>
            <a:pathLst>
              <a:path w="1714872" h="1714872">
                <a:moveTo>
                  <a:pt x="0" y="0"/>
                </a:moveTo>
                <a:lnTo>
                  <a:pt x="1714873" y="0"/>
                </a:lnTo>
                <a:lnTo>
                  <a:pt x="1714873" y="1714872"/>
                </a:lnTo>
                <a:lnTo>
                  <a:pt x="0" y="17148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31081" y="7543428"/>
            <a:ext cx="1714872" cy="1714872"/>
          </a:xfrm>
          <a:custGeom>
            <a:avLst/>
            <a:gdLst/>
            <a:ahLst/>
            <a:cxnLst/>
            <a:rect l="l" t="t" r="r" b="b"/>
            <a:pathLst>
              <a:path w="1714872" h="1714872">
                <a:moveTo>
                  <a:pt x="0" y="0"/>
                </a:moveTo>
                <a:lnTo>
                  <a:pt x="1714872" y="0"/>
                </a:lnTo>
                <a:lnTo>
                  <a:pt x="1714872" y="1714872"/>
                </a:lnTo>
                <a:lnTo>
                  <a:pt x="0" y="171487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790603" y="2981686"/>
            <a:ext cx="8564137" cy="1328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54"/>
              </a:lnSpc>
            </a:pPr>
            <a:r>
              <a:rPr lang="en-US" sz="11864">
                <a:solidFill>
                  <a:srgbClr val="323A30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INFIRMERIE</a:t>
            </a:r>
          </a:p>
        </p:txBody>
      </p:sp>
      <p:sp>
        <p:nvSpPr>
          <p:cNvPr id="11" name="Freeform 11"/>
          <p:cNvSpPr/>
          <p:nvPr/>
        </p:nvSpPr>
        <p:spPr>
          <a:xfrm rot="-769772">
            <a:off x="16006640" y="4286064"/>
            <a:ext cx="1075693" cy="1714872"/>
          </a:xfrm>
          <a:custGeom>
            <a:avLst/>
            <a:gdLst/>
            <a:ahLst/>
            <a:cxnLst/>
            <a:rect l="l" t="t" r="r" b="b"/>
            <a:pathLst>
              <a:path w="1075693" h="1714872">
                <a:moveTo>
                  <a:pt x="0" y="0"/>
                </a:moveTo>
                <a:lnTo>
                  <a:pt x="1075693" y="0"/>
                </a:lnTo>
                <a:lnTo>
                  <a:pt x="1075693" y="1714872"/>
                </a:lnTo>
                <a:lnTo>
                  <a:pt x="0" y="17148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99659">
            <a:off x="6625465" y="1729048"/>
            <a:ext cx="1278431" cy="1283096"/>
          </a:xfrm>
          <a:custGeom>
            <a:avLst/>
            <a:gdLst/>
            <a:ahLst/>
            <a:cxnLst/>
            <a:rect l="l" t="t" r="r" b="b"/>
            <a:pathLst>
              <a:path w="1278431" h="1283096">
                <a:moveTo>
                  <a:pt x="0" y="0"/>
                </a:moveTo>
                <a:lnTo>
                  <a:pt x="1278431" y="0"/>
                </a:lnTo>
                <a:lnTo>
                  <a:pt x="1278431" y="1283096"/>
                </a:lnTo>
                <a:lnTo>
                  <a:pt x="0" y="128309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883049" y="290332"/>
            <a:ext cx="1372022" cy="1476736"/>
          </a:xfrm>
          <a:custGeom>
            <a:avLst/>
            <a:gdLst/>
            <a:ahLst/>
            <a:cxnLst/>
            <a:rect l="l" t="t" r="r" b="b"/>
            <a:pathLst>
              <a:path w="1372022" h="1476736">
                <a:moveTo>
                  <a:pt x="0" y="0"/>
                </a:moveTo>
                <a:lnTo>
                  <a:pt x="1372022" y="0"/>
                </a:lnTo>
                <a:lnTo>
                  <a:pt x="1372022" y="1476736"/>
                </a:lnTo>
                <a:lnTo>
                  <a:pt x="0" y="147673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698249" y="8400864"/>
            <a:ext cx="2996331" cy="2353482"/>
          </a:xfrm>
          <a:custGeom>
            <a:avLst/>
            <a:gdLst/>
            <a:ahLst/>
            <a:cxnLst/>
            <a:rect l="l" t="t" r="r" b="b"/>
            <a:pathLst>
              <a:path w="2996331" h="2353482">
                <a:moveTo>
                  <a:pt x="0" y="0"/>
                </a:moveTo>
                <a:lnTo>
                  <a:pt x="2996331" y="0"/>
                </a:lnTo>
                <a:lnTo>
                  <a:pt x="2996331" y="2353482"/>
                </a:lnTo>
                <a:lnTo>
                  <a:pt x="0" y="235348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436012" y="807764"/>
            <a:ext cx="1913359" cy="1697672"/>
          </a:xfrm>
          <a:custGeom>
            <a:avLst/>
            <a:gdLst/>
            <a:ahLst/>
            <a:cxnLst/>
            <a:rect l="l" t="t" r="r" b="b"/>
            <a:pathLst>
              <a:path w="1913359" h="1697672">
                <a:moveTo>
                  <a:pt x="0" y="0"/>
                </a:moveTo>
                <a:lnTo>
                  <a:pt x="1913359" y="0"/>
                </a:lnTo>
                <a:lnTo>
                  <a:pt x="1913359" y="1697672"/>
                </a:lnTo>
                <a:lnTo>
                  <a:pt x="0" y="169767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7653328" y="6175160"/>
            <a:ext cx="8364798" cy="1630039"/>
            <a:chOff x="0" y="0"/>
            <a:chExt cx="2203074" cy="42931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03074" cy="429311"/>
            </a:xfrm>
            <a:custGeom>
              <a:avLst/>
              <a:gdLst/>
              <a:ahLst/>
              <a:cxnLst/>
              <a:rect l="l" t="t" r="r" b="b"/>
              <a:pathLst>
                <a:path w="2203074" h="429311">
                  <a:moveTo>
                    <a:pt x="92554" y="0"/>
                  </a:moveTo>
                  <a:lnTo>
                    <a:pt x="2110521" y="0"/>
                  </a:lnTo>
                  <a:cubicBezTo>
                    <a:pt x="2135068" y="0"/>
                    <a:pt x="2158609" y="9751"/>
                    <a:pt x="2175966" y="27108"/>
                  </a:cubicBezTo>
                  <a:cubicBezTo>
                    <a:pt x="2193323" y="44465"/>
                    <a:pt x="2203074" y="68007"/>
                    <a:pt x="2203074" y="92554"/>
                  </a:cubicBezTo>
                  <a:lnTo>
                    <a:pt x="2203074" y="336757"/>
                  </a:lnTo>
                  <a:cubicBezTo>
                    <a:pt x="2203074" y="387873"/>
                    <a:pt x="2161637" y="429311"/>
                    <a:pt x="2110521" y="429311"/>
                  </a:cubicBezTo>
                  <a:lnTo>
                    <a:pt x="92554" y="429311"/>
                  </a:lnTo>
                  <a:cubicBezTo>
                    <a:pt x="41438" y="429311"/>
                    <a:pt x="0" y="387873"/>
                    <a:pt x="0" y="336757"/>
                  </a:cubicBezTo>
                  <a:lnTo>
                    <a:pt x="0" y="92554"/>
                  </a:lnTo>
                  <a:cubicBezTo>
                    <a:pt x="0" y="41438"/>
                    <a:pt x="41438" y="0"/>
                    <a:pt x="92554" y="0"/>
                  </a:cubicBezTo>
                  <a:close/>
                </a:path>
              </a:pathLst>
            </a:custGeom>
            <a:solidFill>
              <a:srgbClr val="F6922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203074" cy="467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6255071" y="1847604"/>
            <a:ext cx="1690240" cy="974193"/>
          </a:xfrm>
          <a:custGeom>
            <a:avLst/>
            <a:gdLst/>
            <a:ahLst/>
            <a:cxnLst/>
            <a:rect l="l" t="t" r="r" b="b"/>
            <a:pathLst>
              <a:path w="1690240" h="974193">
                <a:moveTo>
                  <a:pt x="0" y="0"/>
                </a:moveTo>
                <a:lnTo>
                  <a:pt x="1690240" y="0"/>
                </a:lnTo>
                <a:lnTo>
                  <a:pt x="1690240" y="974193"/>
                </a:lnTo>
                <a:lnTo>
                  <a:pt x="0" y="974193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8196414" y="6257584"/>
            <a:ext cx="7563523" cy="138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lang="en-US" sz="4017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Charlotte BRUGES</a:t>
            </a:r>
          </a:p>
          <a:p>
            <a:pPr algn="ctr">
              <a:lnSpc>
                <a:spcPts val="5625"/>
              </a:lnSpc>
              <a:spcBef>
                <a:spcPct val="0"/>
              </a:spcBef>
            </a:pPr>
            <a:r>
              <a:rPr lang="en-US" sz="4017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Infirmière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22" name="Freeform 22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xmlns="" r:embed="rId2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xmlns="" r:embed="rId3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xmlns="" r:embed="rId33"/>
                  </a:ext>
                </a:extLst>
              </a:blip>
              <a:stretch>
                <a:fillRect l="-31244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52636">
            <a:off x="-1341068" y="-2535744"/>
            <a:ext cx="4739535" cy="5071487"/>
          </a:xfrm>
          <a:custGeom>
            <a:avLst/>
            <a:gdLst/>
            <a:ahLst/>
            <a:cxnLst/>
            <a:rect l="l" t="t" r="r" b="b"/>
            <a:pathLst>
              <a:path w="4739535" h="5071487">
                <a:moveTo>
                  <a:pt x="0" y="0"/>
                </a:moveTo>
                <a:lnTo>
                  <a:pt x="4739536" y="0"/>
                </a:lnTo>
                <a:lnTo>
                  <a:pt x="4739536" y="5071488"/>
                </a:lnTo>
                <a:lnTo>
                  <a:pt x="0" y="50714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925858" y="1166571"/>
            <a:ext cx="10338328" cy="2308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72"/>
              </a:lnSpc>
            </a:pPr>
            <a:r>
              <a:rPr lang="en-US" sz="8627">
                <a:solidFill>
                  <a:srgbClr val="323A30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Horaire d’ouverture de l’infirmerie</a:t>
            </a:r>
          </a:p>
        </p:txBody>
      </p:sp>
      <p:sp>
        <p:nvSpPr>
          <p:cNvPr id="5" name="Freeform 5"/>
          <p:cNvSpPr/>
          <p:nvPr/>
        </p:nvSpPr>
        <p:spPr>
          <a:xfrm rot="-8887397">
            <a:off x="-1445448" y="8014716"/>
            <a:ext cx="7315200" cy="2487168"/>
          </a:xfrm>
          <a:custGeom>
            <a:avLst/>
            <a:gdLst/>
            <a:ahLst/>
            <a:cxnLst/>
            <a:rect l="l" t="t" r="r" b="b"/>
            <a:pathLst>
              <a:path w="7315200" h="2487168">
                <a:moveTo>
                  <a:pt x="0" y="0"/>
                </a:moveTo>
                <a:lnTo>
                  <a:pt x="7315200" y="0"/>
                </a:lnTo>
                <a:lnTo>
                  <a:pt x="7315200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97890" y="7009804"/>
            <a:ext cx="11982460" cy="3051786"/>
            <a:chOff x="0" y="0"/>
            <a:chExt cx="2902383" cy="7392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2383" cy="739201"/>
            </a:xfrm>
            <a:custGeom>
              <a:avLst/>
              <a:gdLst/>
              <a:ahLst/>
              <a:cxnLst/>
              <a:rect l="l" t="t" r="r" b="b"/>
              <a:pathLst>
                <a:path w="2902383" h="739201">
                  <a:moveTo>
                    <a:pt x="64610" y="0"/>
                  </a:moveTo>
                  <a:lnTo>
                    <a:pt x="2837772" y="0"/>
                  </a:lnTo>
                  <a:cubicBezTo>
                    <a:pt x="2873456" y="0"/>
                    <a:pt x="2902383" y="28927"/>
                    <a:pt x="2902383" y="64610"/>
                  </a:cubicBezTo>
                  <a:lnTo>
                    <a:pt x="2902383" y="674591"/>
                  </a:lnTo>
                  <a:cubicBezTo>
                    <a:pt x="2902383" y="710274"/>
                    <a:pt x="2873456" y="739201"/>
                    <a:pt x="2837772" y="739201"/>
                  </a:cubicBezTo>
                  <a:lnTo>
                    <a:pt x="64610" y="739201"/>
                  </a:lnTo>
                  <a:cubicBezTo>
                    <a:pt x="28927" y="739201"/>
                    <a:pt x="0" y="710274"/>
                    <a:pt x="0" y="674591"/>
                  </a:cubicBezTo>
                  <a:lnTo>
                    <a:pt x="0" y="64610"/>
                  </a:lnTo>
                  <a:cubicBezTo>
                    <a:pt x="0" y="28927"/>
                    <a:pt x="28927" y="0"/>
                    <a:pt x="64610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902383" cy="777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5366215" y="-1318479"/>
            <a:ext cx="5449987" cy="4617626"/>
          </a:xfrm>
          <a:custGeom>
            <a:avLst/>
            <a:gdLst/>
            <a:ahLst/>
            <a:cxnLst/>
            <a:rect l="l" t="t" r="r" b="b"/>
            <a:pathLst>
              <a:path w="5449987" h="4617626">
                <a:moveTo>
                  <a:pt x="0" y="0"/>
                </a:moveTo>
                <a:lnTo>
                  <a:pt x="5449987" y="0"/>
                </a:lnTo>
                <a:lnTo>
                  <a:pt x="5449987" y="4617626"/>
                </a:lnTo>
                <a:lnTo>
                  <a:pt x="0" y="46176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883049" y="290332"/>
            <a:ext cx="1372022" cy="1476736"/>
          </a:xfrm>
          <a:custGeom>
            <a:avLst/>
            <a:gdLst/>
            <a:ahLst/>
            <a:cxnLst/>
            <a:rect l="l" t="t" r="r" b="b"/>
            <a:pathLst>
              <a:path w="1372022" h="1476736">
                <a:moveTo>
                  <a:pt x="0" y="0"/>
                </a:moveTo>
                <a:lnTo>
                  <a:pt x="1372022" y="0"/>
                </a:lnTo>
                <a:lnTo>
                  <a:pt x="1372022" y="1476736"/>
                </a:lnTo>
                <a:lnTo>
                  <a:pt x="0" y="14767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549629" y="290332"/>
            <a:ext cx="686011" cy="738368"/>
          </a:xfrm>
          <a:custGeom>
            <a:avLst/>
            <a:gdLst/>
            <a:ahLst/>
            <a:cxnLst/>
            <a:rect l="l" t="t" r="r" b="b"/>
            <a:pathLst>
              <a:path w="686011" h="738368">
                <a:moveTo>
                  <a:pt x="0" y="0"/>
                </a:moveTo>
                <a:lnTo>
                  <a:pt x="686011" y="0"/>
                </a:lnTo>
                <a:lnTo>
                  <a:pt x="686011" y="738368"/>
                </a:lnTo>
                <a:lnTo>
                  <a:pt x="0" y="738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2379623">
            <a:off x="11241408" y="984965"/>
            <a:ext cx="1834473" cy="736082"/>
          </a:xfrm>
          <a:custGeom>
            <a:avLst/>
            <a:gdLst/>
            <a:ahLst/>
            <a:cxnLst/>
            <a:rect l="l" t="t" r="r" b="b"/>
            <a:pathLst>
              <a:path w="1834473" h="736082">
                <a:moveTo>
                  <a:pt x="0" y="0"/>
                </a:moveTo>
                <a:lnTo>
                  <a:pt x="1834472" y="0"/>
                </a:lnTo>
                <a:lnTo>
                  <a:pt x="1834472" y="736083"/>
                </a:lnTo>
                <a:lnTo>
                  <a:pt x="0" y="7360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99659">
            <a:off x="13476548" y="2009866"/>
            <a:ext cx="1278431" cy="1283096"/>
          </a:xfrm>
          <a:custGeom>
            <a:avLst/>
            <a:gdLst/>
            <a:ahLst/>
            <a:cxnLst/>
            <a:rect l="l" t="t" r="r" b="b"/>
            <a:pathLst>
              <a:path w="1278431" h="1283096">
                <a:moveTo>
                  <a:pt x="0" y="0"/>
                </a:moveTo>
                <a:lnTo>
                  <a:pt x="1278430" y="0"/>
                </a:lnTo>
                <a:lnTo>
                  <a:pt x="1278430" y="1283096"/>
                </a:lnTo>
                <a:lnTo>
                  <a:pt x="0" y="128309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5" name="Freeform 15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 l="-312440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897890" y="4523238"/>
            <a:ext cx="11982460" cy="1434295"/>
            <a:chOff x="0" y="0"/>
            <a:chExt cx="3155874" cy="37775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55874" cy="377757"/>
            </a:xfrm>
            <a:custGeom>
              <a:avLst/>
              <a:gdLst/>
              <a:ahLst/>
              <a:cxnLst/>
              <a:rect l="l" t="t" r="r" b="b"/>
              <a:pathLst>
                <a:path w="3155874" h="377757">
                  <a:moveTo>
                    <a:pt x="64610" y="0"/>
                  </a:moveTo>
                  <a:lnTo>
                    <a:pt x="3091264" y="0"/>
                  </a:lnTo>
                  <a:cubicBezTo>
                    <a:pt x="3126947" y="0"/>
                    <a:pt x="3155874" y="28927"/>
                    <a:pt x="3155874" y="64610"/>
                  </a:cubicBezTo>
                  <a:lnTo>
                    <a:pt x="3155874" y="313146"/>
                  </a:lnTo>
                  <a:cubicBezTo>
                    <a:pt x="3155874" y="348830"/>
                    <a:pt x="3126947" y="377757"/>
                    <a:pt x="3091264" y="377757"/>
                  </a:cubicBezTo>
                  <a:lnTo>
                    <a:pt x="64610" y="377757"/>
                  </a:lnTo>
                  <a:cubicBezTo>
                    <a:pt x="28927" y="377757"/>
                    <a:pt x="0" y="348830"/>
                    <a:pt x="0" y="313146"/>
                  </a:cubicBezTo>
                  <a:lnTo>
                    <a:pt x="0" y="64610"/>
                  </a:lnTo>
                  <a:cubicBezTo>
                    <a:pt x="0" y="28927"/>
                    <a:pt x="28927" y="0"/>
                    <a:pt x="64610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155874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2972344" y="4053824"/>
            <a:ext cx="5118864" cy="4658166"/>
          </a:xfrm>
          <a:custGeom>
            <a:avLst/>
            <a:gdLst/>
            <a:ahLst/>
            <a:cxnLst/>
            <a:rect l="l" t="t" r="r" b="b"/>
            <a:pathLst>
              <a:path w="5118864" h="4658166">
                <a:moveTo>
                  <a:pt x="0" y="0"/>
                </a:moveTo>
                <a:lnTo>
                  <a:pt x="5118865" y="0"/>
                </a:lnTo>
                <a:lnTo>
                  <a:pt x="5118865" y="4658166"/>
                </a:lnTo>
                <a:lnTo>
                  <a:pt x="0" y="46581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411070" y="7094057"/>
            <a:ext cx="11049109" cy="277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33" lvl="1" indent="-399416" algn="l">
              <a:lnSpc>
                <a:spcPts val="5587"/>
              </a:lnSpc>
              <a:buFont typeface="Arial"/>
              <a:buChar char="•"/>
            </a:pPr>
            <a:r>
              <a:rPr lang="en-US" sz="3700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Lorsque l’infirmerie est fermée, une affiche est présente sur la porte. Les élèves peuvent alors se rendre à la vie scolaire</a:t>
            </a:r>
          </a:p>
          <a:p>
            <a:pPr marL="798833" lvl="1" indent="-399416" algn="l">
              <a:lnSpc>
                <a:spcPts val="5587"/>
              </a:lnSpc>
              <a:buFont typeface="Arial"/>
              <a:buChar char="•"/>
            </a:pPr>
            <a:r>
              <a:rPr lang="en-US" sz="3700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En cas d’urgence, et/ou impossibilité du personnel infirmier, c’est le protocole d’urgence de l’établissement qui s’applique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11070" y="4545694"/>
            <a:ext cx="11982460" cy="1313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09" lvl="1" indent="-410205" algn="l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8h15 - 16h15 les lundis et vendredris</a:t>
            </a:r>
          </a:p>
          <a:p>
            <a:pPr marL="820409" lvl="1" indent="-410205" algn="l">
              <a:lnSpc>
                <a:spcPts val="5319"/>
              </a:lnSpc>
              <a:spcBef>
                <a:spcPct val="0"/>
              </a:spcBef>
              <a:buFont typeface="Arial"/>
              <a:buChar char="•"/>
            </a:pPr>
            <a:r>
              <a:rPr lang="en-US" sz="3799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8h30 - 12h40 les mercredis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56746" y="4965847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7" y="0"/>
                </a:lnTo>
                <a:lnTo>
                  <a:pt x="6469917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837430">
            <a:off x="6107502" y="8512141"/>
            <a:ext cx="4399802" cy="4055817"/>
          </a:xfrm>
          <a:custGeom>
            <a:avLst/>
            <a:gdLst/>
            <a:ahLst/>
            <a:cxnLst/>
            <a:rect l="l" t="t" r="r" b="b"/>
            <a:pathLst>
              <a:path w="4399802" h="4055817">
                <a:moveTo>
                  <a:pt x="0" y="0"/>
                </a:moveTo>
                <a:lnTo>
                  <a:pt x="4399802" y="0"/>
                </a:lnTo>
                <a:lnTo>
                  <a:pt x="4399802" y="4055817"/>
                </a:lnTo>
                <a:lnTo>
                  <a:pt x="0" y="40558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3947" y="3550381"/>
            <a:ext cx="3383775" cy="2685871"/>
          </a:xfrm>
          <a:custGeom>
            <a:avLst/>
            <a:gdLst/>
            <a:ahLst/>
            <a:cxnLst/>
            <a:rect l="l" t="t" r="r" b="b"/>
            <a:pathLst>
              <a:path w="3383775" h="2685871">
                <a:moveTo>
                  <a:pt x="0" y="0"/>
                </a:moveTo>
                <a:lnTo>
                  <a:pt x="3383775" y="0"/>
                </a:lnTo>
                <a:lnTo>
                  <a:pt x="3383775" y="2685871"/>
                </a:lnTo>
                <a:lnTo>
                  <a:pt x="0" y="26858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88635" y="1462531"/>
            <a:ext cx="15714305" cy="172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3"/>
              </a:lnSpc>
            </a:pPr>
            <a:r>
              <a:rPr lang="en-US" sz="7224">
                <a:solidFill>
                  <a:srgbClr val="323A30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Missions au sein d’un établissement scolaire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952168" y="3398606"/>
            <a:ext cx="8807855" cy="1042982"/>
            <a:chOff x="0" y="0"/>
            <a:chExt cx="3190109" cy="3777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2168" y="4965847"/>
            <a:ext cx="8807855" cy="1042982"/>
            <a:chOff x="0" y="0"/>
            <a:chExt cx="3190109" cy="3777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52168" y="6474804"/>
            <a:ext cx="8807855" cy="1042982"/>
            <a:chOff x="0" y="0"/>
            <a:chExt cx="3190109" cy="3777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10351853">
            <a:off x="12545329" y="-1243584"/>
            <a:ext cx="7315200" cy="2487168"/>
          </a:xfrm>
          <a:custGeom>
            <a:avLst/>
            <a:gdLst/>
            <a:ahLst/>
            <a:cxnLst/>
            <a:rect l="l" t="t" r="r" b="b"/>
            <a:pathLst>
              <a:path w="7315200" h="2487168">
                <a:moveTo>
                  <a:pt x="0" y="0"/>
                </a:moveTo>
                <a:lnTo>
                  <a:pt x="7315200" y="0"/>
                </a:lnTo>
                <a:lnTo>
                  <a:pt x="7315200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203052" y="-760523"/>
            <a:ext cx="4423311" cy="2469012"/>
          </a:xfrm>
          <a:custGeom>
            <a:avLst/>
            <a:gdLst/>
            <a:ahLst/>
            <a:cxnLst/>
            <a:rect l="l" t="t" r="r" b="b"/>
            <a:pathLst>
              <a:path w="4423311" h="2469012">
                <a:moveTo>
                  <a:pt x="0" y="0"/>
                </a:moveTo>
                <a:lnTo>
                  <a:pt x="4423312" y="0"/>
                </a:lnTo>
                <a:lnTo>
                  <a:pt x="4423312" y="2469012"/>
                </a:lnTo>
                <a:lnTo>
                  <a:pt x="0" y="24690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9428734">
            <a:off x="-1919612" y="-2308813"/>
            <a:ext cx="5449987" cy="4617626"/>
          </a:xfrm>
          <a:custGeom>
            <a:avLst/>
            <a:gdLst/>
            <a:ahLst/>
            <a:cxnLst/>
            <a:rect l="l" t="t" r="r" b="b"/>
            <a:pathLst>
              <a:path w="5449987" h="4617626">
                <a:moveTo>
                  <a:pt x="0" y="0"/>
                </a:moveTo>
                <a:lnTo>
                  <a:pt x="5449988" y="0"/>
                </a:lnTo>
                <a:lnTo>
                  <a:pt x="5449988" y="4617626"/>
                </a:lnTo>
                <a:lnTo>
                  <a:pt x="0" y="46176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769772">
            <a:off x="2030600" y="7759748"/>
            <a:ext cx="1075693" cy="1714872"/>
          </a:xfrm>
          <a:custGeom>
            <a:avLst/>
            <a:gdLst/>
            <a:ahLst/>
            <a:cxnLst/>
            <a:rect l="l" t="t" r="r" b="b"/>
            <a:pathLst>
              <a:path w="1075693" h="1714872">
                <a:moveTo>
                  <a:pt x="0" y="0"/>
                </a:moveTo>
                <a:lnTo>
                  <a:pt x="1075692" y="0"/>
                </a:lnTo>
                <a:lnTo>
                  <a:pt x="1075692" y="1714873"/>
                </a:lnTo>
                <a:lnTo>
                  <a:pt x="0" y="17148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6561829" y="8601918"/>
            <a:ext cx="2783217" cy="1938131"/>
          </a:xfrm>
          <a:custGeom>
            <a:avLst/>
            <a:gdLst/>
            <a:ahLst/>
            <a:cxnLst/>
            <a:rect l="l" t="t" r="r" b="b"/>
            <a:pathLst>
              <a:path w="2783217" h="1938131">
                <a:moveTo>
                  <a:pt x="0" y="0"/>
                </a:moveTo>
                <a:lnTo>
                  <a:pt x="2783218" y="0"/>
                </a:lnTo>
                <a:lnTo>
                  <a:pt x="2783218" y="1938132"/>
                </a:lnTo>
                <a:lnTo>
                  <a:pt x="0" y="193813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878695" y="592675"/>
            <a:ext cx="1690240" cy="974193"/>
          </a:xfrm>
          <a:custGeom>
            <a:avLst/>
            <a:gdLst/>
            <a:ahLst/>
            <a:cxnLst/>
            <a:rect l="l" t="t" r="r" b="b"/>
            <a:pathLst>
              <a:path w="1690240" h="974193">
                <a:moveTo>
                  <a:pt x="0" y="0"/>
                </a:moveTo>
                <a:lnTo>
                  <a:pt x="1690240" y="0"/>
                </a:lnTo>
                <a:lnTo>
                  <a:pt x="1690240" y="974193"/>
                </a:lnTo>
                <a:lnTo>
                  <a:pt x="0" y="97419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805382" y="473983"/>
            <a:ext cx="2607968" cy="1046447"/>
          </a:xfrm>
          <a:custGeom>
            <a:avLst/>
            <a:gdLst/>
            <a:ahLst/>
            <a:cxnLst/>
            <a:rect l="l" t="t" r="r" b="b"/>
            <a:pathLst>
              <a:path w="2607968" h="1046447">
                <a:moveTo>
                  <a:pt x="0" y="0"/>
                </a:moveTo>
                <a:lnTo>
                  <a:pt x="2607968" y="0"/>
                </a:lnTo>
                <a:lnTo>
                  <a:pt x="2607968" y="1046447"/>
                </a:lnTo>
                <a:lnTo>
                  <a:pt x="0" y="104644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-393809" y="8832616"/>
            <a:ext cx="1372022" cy="1476736"/>
          </a:xfrm>
          <a:custGeom>
            <a:avLst/>
            <a:gdLst/>
            <a:ahLst/>
            <a:cxnLst/>
            <a:rect l="l" t="t" r="r" b="b"/>
            <a:pathLst>
              <a:path w="1372022" h="1476736">
                <a:moveTo>
                  <a:pt x="0" y="0"/>
                </a:moveTo>
                <a:lnTo>
                  <a:pt x="1372022" y="0"/>
                </a:lnTo>
                <a:lnTo>
                  <a:pt x="1372022" y="1476736"/>
                </a:lnTo>
                <a:lnTo>
                  <a:pt x="0" y="147673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25" name="Freeform 25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xmlns="" r:embed="rId2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xmlns="" r:embed="rId30"/>
                  </a:ext>
                </a:extLst>
              </a:blip>
              <a:stretch>
                <a:fillRect l="-312440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5983573" y="7984511"/>
            <a:ext cx="8807855" cy="1042982"/>
            <a:chOff x="0" y="0"/>
            <a:chExt cx="3190109" cy="37775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5274348" y="4585719"/>
            <a:ext cx="2898934" cy="2580051"/>
          </a:xfrm>
          <a:custGeom>
            <a:avLst/>
            <a:gdLst/>
            <a:ahLst/>
            <a:cxnLst/>
            <a:rect l="l" t="t" r="r" b="b"/>
            <a:pathLst>
              <a:path w="2898934" h="2580051">
                <a:moveTo>
                  <a:pt x="0" y="0"/>
                </a:moveTo>
                <a:lnTo>
                  <a:pt x="2898934" y="0"/>
                </a:lnTo>
                <a:lnTo>
                  <a:pt x="2898934" y="2580051"/>
                </a:lnTo>
                <a:lnTo>
                  <a:pt x="0" y="2580051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6303689" y="4996337"/>
            <a:ext cx="8038441" cy="598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6"/>
              </a:lnSpc>
            </a:pPr>
            <a:r>
              <a:rPr lang="en-US" sz="3304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Effectue des consultations infirmières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296315" y="6568330"/>
            <a:ext cx="8119562" cy="597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78"/>
              </a:lnSpc>
            </a:pPr>
            <a:r>
              <a:rPr lang="en-US" sz="3319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Réalise les soins sur prescription et gère les urgences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303689" y="3562503"/>
            <a:ext cx="8167622" cy="589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8"/>
              </a:lnSpc>
            </a:pPr>
            <a:r>
              <a:rPr lang="en-US" sz="3278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Accueille, écoute et accompagne les élèves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303689" y="8098811"/>
            <a:ext cx="8174996" cy="114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Contribue à la protection de l’enfance</a:t>
            </a:r>
          </a:p>
          <a:p>
            <a:pPr algn="ctr">
              <a:lnSpc>
                <a:spcPts val="4619"/>
              </a:lnSpc>
              <a:spcBef>
                <a:spcPct val="0"/>
              </a:spcBef>
            </a:pPr>
            <a:endParaRPr lang="en-US" sz="3299">
              <a:solidFill>
                <a:srgbClr val="323A30"/>
              </a:solidFill>
              <a:latin typeface="Charcoal Font TH"/>
              <a:ea typeface="Charcoal Font TH"/>
              <a:cs typeface="Charcoal Font TH"/>
              <a:sym typeface="Charcoal Font T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56746" y="4965847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7" y="0"/>
                </a:lnTo>
                <a:lnTo>
                  <a:pt x="6469917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837430">
            <a:off x="6107502" y="8512141"/>
            <a:ext cx="4399802" cy="4055817"/>
          </a:xfrm>
          <a:custGeom>
            <a:avLst/>
            <a:gdLst/>
            <a:ahLst/>
            <a:cxnLst/>
            <a:rect l="l" t="t" r="r" b="b"/>
            <a:pathLst>
              <a:path w="4399802" h="4055817">
                <a:moveTo>
                  <a:pt x="0" y="0"/>
                </a:moveTo>
                <a:lnTo>
                  <a:pt x="4399802" y="0"/>
                </a:lnTo>
                <a:lnTo>
                  <a:pt x="4399802" y="4055817"/>
                </a:lnTo>
                <a:lnTo>
                  <a:pt x="0" y="40558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88635" y="1462531"/>
            <a:ext cx="15714305" cy="172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3"/>
              </a:lnSpc>
            </a:pPr>
            <a:r>
              <a:rPr lang="en-US" sz="7224">
                <a:solidFill>
                  <a:srgbClr val="323A30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Missions au sein d’un établissement scolaire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952168" y="3398606"/>
            <a:ext cx="8807855" cy="1042982"/>
            <a:chOff x="0" y="0"/>
            <a:chExt cx="3190109" cy="3777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2168" y="4965847"/>
            <a:ext cx="8807855" cy="1042982"/>
            <a:chOff x="0" y="0"/>
            <a:chExt cx="3190109" cy="3777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52168" y="6474804"/>
            <a:ext cx="8807855" cy="1042982"/>
            <a:chOff x="0" y="0"/>
            <a:chExt cx="3190109" cy="3777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10351853">
            <a:off x="12545329" y="-1243584"/>
            <a:ext cx="7315200" cy="2487168"/>
          </a:xfrm>
          <a:custGeom>
            <a:avLst/>
            <a:gdLst/>
            <a:ahLst/>
            <a:cxnLst/>
            <a:rect l="l" t="t" r="r" b="b"/>
            <a:pathLst>
              <a:path w="7315200" h="2487168">
                <a:moveTo>
                  <a:pt x="0" y="0"/>
                </a:moveTo>
                <a:lnTo>
                  <a:pt x="7315200" y="0"/>
                </a:lnTo>
                <a:lnTo>
                  <a:pt x="7315200" y="2487168"/>
                </a:lnTo>
                <a:lnTo>
                  <a:pt x="0" y="24871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203052" y="-760523"/>
            <a:ext cx="4423311" cy="2469012"/>
          </a:xfrm>
          <a:custGeom>
            <a:avLst/>
            <a:gdLst/>
            <a:ahLst/>
            <a:cxnLst/>
            <a:rect l="l" t="t" r="r" b="b"/>
            <a:pathLst>
              <a:path w="4423311" h="2469012">
                <a:moveTo>
                  <a:pt x="0" y="0"/>
                </a:moveTo>
                <a:lnTo>
                  <a:pt x="4423312" y="0"/>
                </a:lnTo>
                <a:lnTo>
                  <a:pt x="4423312" y="2469012"/>
                </a:lnTo>
                <a:lnTo>
                  <a:pt x="0" y="24690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9428734">
            <a:off x="-1919612" y="-2308813"/>
            <a:ext cx="5449987" cy="4617626"/>
          </a:xfrm>
          <a:custGeom>
            <a:avLst/>
            <a:gdLst/>
            <a:ahLst/>
            <a:cxnLst/>
            <a:rect l="l" t="t" r="r" b="b"/>
            <a:pathLst>
              <a:path w="5449987" h="4617626">
                <a:moveTo>
                  <a:pt x="0" y="0"/>
                </a:moveTo>
                <a:lnTo>
                  <a:pt x="5449988" y="0"/>
                </a:lnTo>
                <a:lnTo>
                  <a:pt x="5449988" y="4617626"/>
                </a:lnTo>
                <a:lnTo>
                  <a:pt x="0" y="4617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769772">
            <a:off x="2030600" y="7759748"/>
            <a:ext cx="1075693" cy="1714872"/>
          </a:xfrm>
          <a:custGeom>
            <a:avLst/>
            <a:gdLst/>
            <a:ahLst/>
            <a:cxnLst/>
            <a:rect l="l" t="t" r="r" b="b"/>
            <a:pathLst>
              <a:path w="1075693" h="1714872">
                <a:moveTo>
                  <a:pt x="0" y="0"/>
                </a:moveTo>
                <a:lnTo>
                  <a:pt x="1075692" y="0"/>
                </a:lnTo>
                <a:lnTo>
                  <a:pt x="1075692" y="1714873"/>
                </a:lnTo>
                <a:lnTo>
                  <a:pt x="0" y="171487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6561829" y="8601918"/>
            <a:ext cx="2783217" cy="1938131"/>
          </a:xfrm>
          <a:custGeom>
            <a:avLst/>
            <a:gdLst/>
            <a:ahLst/>
            <a:cxnLst/>
            <a:rect l="l" t="t" r="r" b="b"/>
            <a:pathLst>
              <a:path w="2783217" h="1938131">
                <a:moveTo>
                  <a:pt x="0" y="0"/>
                </a:moveTo>
                <a:lnTo>
                  <a:pt x="2783218" y="0"/>
                </a:lnTo>
                <a:lnTo>
                  <a:pt x="2783218" y="1938132"/>
                </a:lnTo>
                <a:lnTo>
                  <a:pt x="0" y="193813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878695" y="592675"/>
            <a:ext cx="1690240" cy="974193"/>
          </a:xfrm>
          <a:custGeom>
            <a:avLst/>
            <a:gdLst/>
            <a:ahLst/>
            <a:cxnLst/>
            <a:rect l="l" t="t" r="r" b="b"/>
            <a:pathLst>
              <a:path w="1690240" h="974193">
                <a:moveTo>
                  <a:pt x="0" y="0"/>
                </a:moveTo>
                <a:lnTo>
                  <a:pt x="1690240" y="0"/>
                </a:lnTo>
                <a:lnTo>
                  <a:pt x="1690240" y="974193"/>
                </a:lnTo>
                <a:lnTo>
                  <a:pt x="0" y="97419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28700" y="473983"/>
            <a:ext cx="2607968" cy="1046447"/>
          </a:xfrm>
          <a:custGeom>
            <a:avLst/>
            <a:gdLst/>
            <a:ahLst/>
            <a:cxnLst/>
            <a:rect l="l" t="t" r="r" b="b"/>
            <a:pathLst>
              <a:path w="2607968" h="1046447">
                <a:moveTo>
                  <a:pt x="0" y="0"/>
                </a:moveTo>
                <a:lnTo>
                  <a:pt x="2607968" y="0"/>
                </a:lnTo>
                <a:lnTo>
                  <a:pt x="2607968" y="1046447"/>
                </a:lnTo>
                <a:lnTo>
                  <a:pt x="0" y="104644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393809" y="8832616"/>
            <a:ext cx="1372022" cy="1476736"/>
          </a:xfrm>
          <a:custGeom>
            <a:avLst/>
            <a:gdLst/>
            <a:ahLst/>
            <a:cxnLst/>
            <a:rect l="l" t="t" r="r" b="b"/>
            <a:pathLst>
              <a:path w="1372022" h="1476736">
                <a:moveTo>
                  <a:pt x="0" y="0"/>
                </a:moveTo>
                <a:lnTo>
                  <a:pt x="1372022" y="0"/>
                </a:lnTo>
                <a:lnTo>
                  <a:pt x="1372022" y="1476736"/>
                </a:lnTo>
                <a:lnTo>
                  <a:pt x="0" y="147673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24" name="Freeform 24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xmlns="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xmlns="" r:embed="rId2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xmlns="" r:embed="rId29"/>
                  </a:ext>
                </a:extLst>
              </a:blip>
              <a:stretch>
                <a:fillRect l="-312440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5983573" y="7984511"/>
            <a:ext cx="8807855" cy="1042982"/>
            <a:chOff x="0" y="0"/>
            <a:chExt cx="3190109" cy="37775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190109" cy="377757"/>
            </a:xfrm>
            <a:custGeom>
              <a:avLst/>
              <a:gdLst/>
              <a:ahLst/>
              <a:cxnLst/>
              <a:rect l="l" t="t" r="r" b="b"/>
              <a:pathLst>
                <a:path w="3190109" h="377757">
                  <a:moveTo>
                    <a:pt x="87898" y="0"/>
                  </a:moveTo>
                  <a:lnTo>
                    <a:pt x="3102211" y="0"/>
                  </a:lnTo>
                  <a:cubicBezTo>
                    <a:pt x="3150756" y="0"/>
                    <a:pt x="3190109" y="39353"/>
                    <a:pt x="3190109" y="87898"/>
                  </a:cubicBezTo>
                  <a:lnTo>
                    <a:pt x="3190109" y="289859"/>
                  </a:lnTo>
                  <a:cubicBezTo>
                    <a:pt x="3190109" y="338403"/>
                    <a:pt x="3150756" y="377757"/>
                    <a:pt x="3102211" y="377757"/>
                  </a:cubicBezTo>
                  <a:lnTo>
                    <a:pt x="87898" y="377757"/>
                  </a:lnTo>
                  <a:cubicBezTo>
                    <a:pt x="39353" y="377757"/>
                    <a:pt x="0" y="338403"/>
                    <a:pt x="0" y="289859"/>
                  </a:cubicBezTo>
                  <a:lnTo>
                    <a:pt x="0" y="87898"/>
                  </a:lnTo>
                  <a:cubicBezTo>
                    <a:pt x="0" y="39353"/>
                    <a:pt x="39353" y="0"/>
                    <a:pt x="87898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3190109" cy="415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292202" y="3561364"/>
            <a:ext cx="5146803" cy="2032987"/>
          </a:xfrm>
          <a:custGeom>
            <a:avLst/>
            <a:gdLst/>
            <a:ahLst/>
            <a:cxnLst/>
            <a:rect l="l" t="t" r="r" b="b"/>
            <a:pathLst>
              <a:path w="5146803" h="2032987">
                <a:moveTo>
                  <a:pt x="0" y="0"/>
                </a:moveTo>
                <a:lnTo>
                  <a:pt x="5146803" y="0"/>
                </a:lnTo>
                <a:lnTo>
                  <a:pt x="5146803" y="2032987"/>
                </a:lnTo>
                <a:lnTo>
                  <a:pt x="0" y="2032987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xmlns="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5379740" y="6663580"/>
            <a:ext cx="2364178" cy="1666746"/>
          </a:xfrm>
          <a:custGeom>
            <a:avLst/>
            <a:gdLst/>
            <a:ahLst/>
            <a:cxnLst/>
            <a:rect l="l" t="t" r="r" b="b"/>
            <a:pathLst>
              <a:path w="2364178" h="1666746">
                <a:moveTo>
                  <a:pt x="0" y="0"/>
                </a:moveTo>
                <a:lnTo>
                  <a:pt x="2364178" y="0"/>
                </a:lnTo>
                <a:lnTo>
                  <a:pt x="2364178" y="1666746"/>
                </a:lnTo>
                <a:lnTo>
                  <a:pt x="0" y="166674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3456876" y="6356630"/>
            <a:ext cx="1443544" cy="2887087"/>
          </a:xfrm>
          <a:custGeom>
            <a:avLst/>
            <a:gdLst/>
            <a:ahLst/>
            <a:cxnLst/>
            <a:rect l="l" t="t" r="r" b="b"/>
            <a:pathLst>
              <a:path w="1443544" h="2887087">
                <a:moveTo>
                  <a:pt x="0" y="0"/>
                </a:moveTo>
                <a:lnTo>
                  <a:pt x="1443544" y="0"/>
                </a:lnTo>
                <a:lnTo>
                  <a:pt x="1443544" y="2887087"/>
                </a:lnTo>
                <a:lnTo>
                  <a:pt x="0" y="2887087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6303689" y="4996337"/>
            <a:ext cx="8038441" cy="598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6"/>
              </a:lnSpc>
            </a:pPr>
            <a:r>
              <a:rPr lang="en-US" sz="3304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Participe à la prévention et à l’éducation à la santé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296315" y="6568330"/>
            <a:ext cx="8119562" cy="597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78"/>
              </a:lnSpc>
            </a:pPr>
            <a:r>
              <a:rPr lang="en-US" sz="3319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Assure le suivi des élèves à besoins particuliers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303689" y="3572028"/>
            <a:ext cx="8322674" cy="534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8"/>
              </a:lnSpc>
            </a:pPr>
            <a:r>
              <a:rPr lang="en-US" sz="2978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Travaille en collaboration avec les équipes éducatives, famille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303689" y="8098811"/>
            <a:ext cx="8174996" cy="114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Réalise des dépistages </a:t>
            </a:r>
          </a:p>
          <a:p>
            <a:pPr algn="ctr">
              <a:lnSpc>
                <a:spcPts val="4619"/>
              </a:lnSpc>
              <a:spcBef>
                <a:spcPct val="0"/>
              </a:spcBef>
            </a:pPr>
            <a:endParaRPr lang="en-US" sz="3299">
              <a:solidFill>
                <a:srgbClr val="323A30"/>
              </a:solidFill>
              <a:latin typeface="Charcoal Font TH"/>
              <a:ea typeface="Charcoal Font TH"/>
              <a:cs typeface="Charcoal Font TH"/>
              <a:sym typeface="Charcoal Font T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97383">
            <a:off x="12715685" y="4619032"/>
            <a:ext cx="8148041" cy="7511013"/>
          </a:xfrm>
          <a:custGeom>
            <a:avLst/>
            <a:gdLst/>
            <a:ahLst/>
            <a:cxnLst/>
            <a:rect l="l" t="t" r="r" b="b"/>
            <a:pathLst>
              <a:path w="8148041" h="7511013">
                <a:moveTo>
                  <a:pt x="0" y="0"/>
                </a:moveTo>
                <a:lnTo>
                  <a:pt x="8148042" y="0"/>
                </a:lnTo>
                <a:lnTo>
                  <a:pt x="8148042" y="7511013"/>
                </a:lnTo>
                <a:lnTo>
                  <a:pt x="0" y="75110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84099" y="-3123071"/>
            <a:ext cx="6497840" cy="5989827"/>
          </a:xfrm>
          <a:custGeom>
            <a:avLst/>
            <a:gdLst/>
            <a:ahLst/>
            <a:cxnLst/>
            <a:rect l="l" t="t" r="r" b="b"/>
            <a:pathLst>
              <a:path w="6497840" h="5989827">
                <a:moveTo>
                  <a:pt x="0" y="0"/>
                </a:moveTo>
                <a:lnTo>
                  <a:pt x="6497839" y="0"/>
                </a:lnTo>
                <a:lnTo>
                  <a:pt x="6497839" y="5989827"/>
                </a:lnTo>
                <a:lnTo>
                  <a:pt x="0" y="59898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64820" y="716664"/>
            <a:ext cx="11041430" cy="1411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3"/>
              </a:lnSpc>
            </a:pPr>
            <a:r>
              <a:rPr lang="en-US" sz="5949">
                <a:solidFill>
                  <a:srgbClr val="122D2E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Dépistage infirmier pour tous les élèves de 6ème </a:t>
            </a:r>
          </a:p>
        </p:txBody>
      </p:sp>
      <p:sp>
        <p:nvSpPr>
          <p:cNvPr id="6" name="Freeform 6"/>
          <p:cNvSpPr/>
          <p:nvPr/>
        </p:nvSpPr>
        <p:spPr>
          <a:xfrm rot="-8703494">
            <a:off x="14241780" y="-602894"/>
            <a:ext cx="6035040" cy="4114800"/>
          </a:xfrm>
          <a:custGeom>
            <a:avLst/>
            <a:gdLst/>
            <a:ahLst/>
            <a:cxnLst/>
            <a:rect l="l" t="t" r="r" b="b"/>
            <a:pathLst>
              <a:path w="6035040" h="4114800">
                <a:moveTo>
                  <a:pt x="0" y="0"/>
                </a:moveTo>
                <a:lnTo>
                  <a:pt x="6035040" y="0"/>
                </a:lnTo>
                <a:lnTo>
                  <a:pt x="60350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34959" y="6986553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8" y="0"/>
                </a:lnTo>
                <a:lnTo>
                  <a:pt x="6469918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887278" y="2128388"/>
            <a:ext cx="1372022" cy="1476736"/>
          </a:xfrm>
          <a:custGeom>
            <a:avLst/>
            <a:gdLst/>
            <a:ahLst/>
            <a:cxnLst/>
            <a:rect l="l" t="t" r="r" b="b"/>
            <a:pathLst>
              <a:path w="1372022" h="1476736">
                <a:moveTo>
                  <a:pt x="0" y="0"/>
                </a:moveTo>
                <a:lnTo>
                  <a:pt x="1372022" y="0"/>
                </a:lnTo>
                <a:lnTo>
                  <a:pt x="1372022" y="1476736"/>
                </a:lnTo>
                <a:lnTo>
                  <a:pt x="0" y="14767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466935">
            <a:off x="13110906" y="684732"/>
            <a:ext cx="1577002" cy="1539548"/>
          </a:xfrm>
          <a:custGeom>
            <a:avLst/>
            <a:gdLst/>
            <a:ahLst/>
            <a:cxnLst/>
            <a:rect l="l" t="t" r="r" b="b"/>
            <a:pathLst>
              <a:path w="1577002" h="1539548">
                <a:moveTo>
                  <a:pt x="0" y="0"/>
                </a:moveTo>
                <a:lnTo>
                  <a:pt x="1577002" y="0"/>
                </a:lnTo>
                <a:lnTo>
                  <a:pt x="1577002" y="1539548"/>
                </a:lnTo>
                <a:lnTo>
                  <a:pt x="0" y="15395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847908">
            <a:off x="12303388" y="2430925"/>
            <a:ext cx="2607968" cy="1046447"/>
          </a:xfrm>
          <a:custGeom>
            <a:avLst/>
            <a:gdLst/>
            <a:ahLst/>
            <a:cxnLst/>
            <a:rect l="l" t="t" r="r" b="b"/>
            <a:pathLst>
              <a:path w="2607968" h="1046447">
                <a:moveTo>
                  <a:pt x="0" y="0"/>
                </a:moveTo>
                <a:lnTo>
                  <a:pt x="2607968" y="0"/>
                </a:lnTo>
                <a:lnTo>
                  <a:pt x="2607968" y="1046447"/>
                </a:lnTo>
                <a:lnTo>
                  <a:pt x="0" y="10464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306879">
            <a:off x="10254416" y="-1080792"/>
            <a:ext cx="3413346" cy="1905268"/>
          </a:xfrm>
          <a:custGeom>
            <a:avLst/>
            <a:gdLst/>
            <a:ahLst/>
            <a:cxnLst/>
            <a:rect l="l" t="t" r="r" b="b"/>
            <a:pathLst>
              <a:path w="3413346" h="1905268">
                <a:moveTo>
                  <a:pt x="0" y="0"/>
                </a:moveTo>
                <a:lnTo>
                  <a:pt x="3413346" y="0"/>
                </a:lnTo>
                <a:lnTo>
                  <a:pt x="3413346" y="1905268"/>
                </a:lnTo>
                <a:lnTo>
                  <a:pt x="0" y="190526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28700" y="2581239"/>
            <a:ext cx="10515516" cy="5924785"/>
            <a:chOff x="0" y="0"/>
            <a:chExt cx="2691170" cy="15162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91170" cy="1516293"/>
            </a:xfrm>
            <a:custGeom>
              <a:avLst/>
              <a:gdLst/>
              <a:ahLst/>
              <a:cxnLst/>
              <a:rect l="l" t="t" r="r" b="b"/>
              <a:pathLst>
                <a:path w="2691170" h="1516293">
                  <a:moveTo>
                    <a:pt x="73624" y="0"/>
                  </a:moveTo>
                  <a:lnTo>
                    <a:pt x="2617546" y="0"/>
                  </a:lnTo>
                  <a:cubicBezTo>
                    <a:pt x="2637073" y="0"/>
                    <a:pt x="2655799" y="7757"/>
                    <a:pt x="2669606" y="21564"/>
                  </a:cubicBezTo>
                  <a:cubicBezTo>
                    <a:pt x="2683413" y="35371"/>
                    <a:pt x="2691170" y="54098"/>
                    <a:pt x="2691170" y="73624"/>
                  </a:cubicBezTo>
                  <a:lnTo>
                    <a:pt x="2691170" y="1442669"/>
                  </a:lnTo>
                  <a:cubicBezTo>
                    <a:pt x="2691170" y="1462196"/>
                    <a:pt x="2683413" y="1480922"/>
                    <a:pt x="2669606" y="1494729"/>
                  </a:cubicBezTo>
                  <a:cubicBezTo>
                    <a:pt x="2655799" y="1508536"/>
                    <a:pt x="2637073" y="1516293"/>
                    <a:pt x="2617546" y="1516293"/>
                  </a:cubicBezTo>
                  <a:lnTo>
                    <a:pt x="73624" y="1516293"/>
                  </a:lnTo>
                  <a:cubicBezTo>
                    <a:pt x="54098" y="1516293"/>
                    <a:pt x="35371" y="1508536"/>
                    <a:pt x="21564" y="1494729"/>
                  </a:cubicBezTo>
                  <a:cubicBezTo>
                    <a:pt x="7757" y="1480922"/>
                    <a:pt x="0" y="1462196"/>
                    <a:pt x="0" y="1442669"/>
                  </a:cubicBezTo>
                  <a:lnTo>
                    <a:pt x="0" y="73624"/>
                  </a:lnTo>
                  <a:cubicBezTo>
                    <a:pt x="0" y="54098"/>
                    <a:pt x="7757" y="35371"/>
                    <a:pt x="21564" y="21564"/>
                  </a:cubicBezTo>
                  <a:cubicBezTo>
                    <a:pt x="35371" y="7757"/>
                    <a:pt x="54098" y="0"/>
                    <a:pt x="73624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691170" cy="1554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976727" y="8374539"/>
            <a:ext cx="3696135" cy="2573854"/>
          </a:xfrm>
          <a:custGeom>
            <a:avLst/>
            <a:gdLst/>
            <a:ahLst/>
            <a:cxnLst/>
            <a:rect l="l" t="t" r="r" b="b"/>
            <a:pathLst>
              <a:path w="3696135" h="2573854">
                <a:moveTo>
                  <a:pt x="0" y="0"/>
                </a:moveTo>
                <a:lnTo>
                  <a:pt x="3696135" y="0"/>
                </a:lnTo>
                <a:lnTo>
                  <a:pt x="3696135" y="2573854"/>
                </a:lnTo>
                <a:lnTo>
                  <a:pt x="0" y="257385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7" name="Freeform 17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xmlns="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xmlns="" r:embed="rId25"/>
                  </a:ext>
                </a:extLst>
              </a:blip>
              <a:stretch>
                <a:fillRect l="-312440"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11961128" y="4080348"/>
            <a:ext cx="2942248" cy="2162552"/>
          </a:xfrm>
          <a:custGeom>
            <a:avLst/>
            <a:gdLst/>
            <a:ahLst/>
            <a:cxnLst/>
            <a:rect l="l" t="t" r="r" b="b"/>
            <a:pathLst>
              <a:path w="2942248" h="2162552">
                <a:moveTo>
                  <a:pt x="0" y="0"/>
                </a:moveTo>
                <a:lnTo>
                  <a:pt x="2942248" y="0"/>
                </a:lnTo>
                <a:lnTo>
                  <a:pt x="2942248" y="2162552"/>
                </a:lnTo>
                <a:lnTo>
                  <a:pt x="0" y="2162552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589176" y="3779910"/>
            <a:ext cx="1867823" cy="2462990"/>
          </a:xfrm>
          <a:custGeom>
            <a:avLst/>
            <a:gdLst/>
            <a:ahLst/>
            <a:cxnLst/>
            <a:rect l="l" t="t" r="r" b="b"/>
            <a:pathLst>
              <a:path w="1867823" h="2462990">
                <a:moveTo>
                  <a:pt x="0" y="0"/>
                </a:moveTo>
                <a:lnTo>
                  <a:pt x="1867823" y="0"/>
                </a:lnTo>
                <a:lnTo>
                  <a:pt x="1867823" y="2462990"/>
                </a:lnTo>
                <a:lnTo>
                  <a:pt x="0" y="2462990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b="-14038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679700" y="6719150"/>
            <a:ext cx="4447351" cy="2290386"/>
          </a:xfrm>
          <a:custGeom>
            <a:avLst/>
            <a:gdLst/>
            <a:ahLst/>
            <a:cxnLst/>
            <a:rect l="l" t="t" r="r" b="b"/>
            <a:pathLst>
              <a:path w="4447351" h="2290386">
                <a:moveTo>
                  <a:pt x="0" y="0"/>
                </a:moveTo>
                <a:lnTo>
                  <a:pt x="4447351" y="0"/>
                </a:lnTo>
                <a:lnTo>
                  <a:pt x="4447351" y="2290385"/>
                </a:lnTo>
                <a:lnTo>
                  <a:pt x="0" y="229038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484921" y="2920757"/>
            <a:ext cx="9794196" cy="5325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Entretien sur ses habitudes de vie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Examen biométrique (poids / taille)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Contrôle de la statique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Examen bucco-dentaire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Dépistage sensoriel (vue et audition)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Vérification des vaccinations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97383">
            <a:off x="12715685" y="4619032"/>
            <a:ext cx="8148041" cy="7511013"/>
          </a:xfrm>
          <a:custGeom>
            <a:avLst/>
            <a:gdLst/>
            <a:ahLst/>
            <a:cxnLst/>
            <a:rect l="l" t="t" r="r" b="b"/>
            <a:pathLst>
              <a:path w="8148041" h="7511013">
                <a:moveTo>
                  <a:pt x="0" y="0"/>
                </a:moveTo>
                <a:lnTo>
                  <a:pt x="8148042" y="0"/>
                </a:lnTo>
                <a:lnTo>
                  <a:pt x="8148042" y="7511013"/>
                </a:lnTo>
                <a:lnTo>
                  <a:pt x="0" y="75110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84099" y="-3123071"/>
            <a:ext cx="6497840" cy="5989827"/>
          </a:xfrm>
          <a:custGeom>
            <a:avLst/>
            <a:gdLst/>
            <a:ahLst/>
            <a:cxnLst/>
            <a:rect l="l" t="t" r="r" b="b"/>
            <a:pathLst>
              <a:path w="6497840" h="5989827">
                <a:moveTo>
                  <a:pt x="0" y="0"/>
                </a:moveTo>
                <a:lnTo>
                  <a:pt x="6497839" y="0"/>
                </a:lnTo>
                <a:lnTo>
                  <a:pt x="6497839" y="5989827"/>
                </a:lnTo>
                <a:lnTo>
                  <a:pt x="0" y="59898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64820" y="716664"/>
            <a:ext cx="11041430" cy="1411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3"/>
              </a:lnSpc>
            </a:pPr>
            <a:r>
              <a:rPr lang="en-US" sz="5949">
                <a:solidFill>
                  <a:srgbClr val="122D2E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Dépistage infirmier pour tous les élèves de 6ème </a:t>
            </a:r>
          </a:p>
        </p:txBody>
      </p:sp>
      <p:sp>
        <p:nvSpPr>
          <p:cNvPr id="6" name="Freeform 6"/>
          <p:cNvSpPr/>
          <p:nvPr/>
        </p:nvSpPr>
        <p:spPr>
          <a:xfrm rot="-8703494">
            <a:off x="14241780" y="-602894"/>
            <a:ext cx="6035040" cy="4114800"/>
          </a:xfrm>
          <a:custGeom>
            <a:avLst/>
            <a:gdLst/>
            <a:ahLst/>
            <a:cxnLst/>
            <a:rect l="l" t="t" r="r" b="b"/>
            <a:pathLst>
              <a:path w="6035040" h="4114800">
                <a:moveTo>
                  <a:pt x="0" y="0"/>
                </a:moveTo>
                <a:lnTo>
                  <a:pt x="6035040" y="0"/>
                </a:lnTo>
                <a:lnTo>
                  <a:pt x="60350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3234959" y="6986553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8" y="0"/>
                </a:lnTo>
                <a:lnTo>
                  <a:pt x="6469918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887278" y="2128388"/>
            <a:ext cx="1372022" cy="1476736"/>
          </a:xfrm>
          <a:custGeom>
            <a:avLst/>
            <a:gdLst/>
            <a:ahLst/>
            <a:cxnLst/>
            <a:rect l="l" t="t" r="r" b="b"/>
            <a:pathLst>
              <a:path w="1372022" h="1476736">
                <a:moveTo>
                  <a:pt x="0" y="0"/>
                </a:moveTo>
                <a:lnTo>
                  <a:pt x="1372022" y="0"/>
                </a:lnTo>
                <a:lnTo>
                  <a:pt x="1372022" y="1476736"/>
                </a:lnTo>
                <a:lnTo>
                  <a:pt x="0" y="14767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466935">
            <a:off x="13110906" y="684732"/>
            <a:ext cx="1577002" cy="1539548"/>
          </a:xfrm>
          <a:custGeom>
            <a:avLst/>
            <a:gdLst/>
            <a:ahLst/>
            <a:cxnLst/>
            <a:rect l="l" t="t" r="r" b="b"/>
            <a:pathLst>
              <a:path w="1577002" h="1539548">
                <a:moveTo>
                  <a:pt x="0" y="0"/>
                </a:moveTo>
                <a:lnTo>
                  <a:pt x="1577002" y="0"/>
                </a:lnTo>
                <a:lnTo>
                  <a:pt x="1577002" y="1539548"/>
                </a:lnTo>
                <a:lnTo>
                  <a:pt x="0" y="15395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847908">
            <a:off x="12303388" y="2430925"/>
            <a:ext cx="2607968" cy="1046447"/>
          </a:xfrm>
          <a:custGeom>
            <a:avLst/>
            <a:gdLst/>
            <a:ahLst/>
            <a:cxnLst/>
            <a:rect l="l" t="t" r="r" b="b"/>
            <a:pathLst>
              <a:path w="2607968" h="1046447">
                <a:moveTo>
                  <a:pt x="0" y="0"/>
                </a:moveTo>
                <a:lnTo>
                  <a:pt x="2607968" y="0"/>
                </a:lnTo>
                <a:lnTo>
                  <a:pt x="2607968" y="1046447"/>
                </a:lnTo>
                <a:lnTo>
                  <a:pt x="0" y="10464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306879">
            <a:off x="10254416" y="-1080792"/>
            <a:ext cx="3413346" cy="1905268"/>
          </a:xfrm>
          <a:custGeom>
            <a:avLst/>
            <a:gdLst/>
            <a:ahLst/>
            <a:cxnLst/>
            <a:rect l="l" t="t" r="r" b="b"/>
            <a:pathLst>
              <a:path w="3413346" h="1905268">
                <a:moveTo>
                  <a:pt x="0" y="0"/>
                </a:moveTo>
                <a:lnTo>
                  <a:pt x="3413346" y="0"/>
                </a:lnTo>
                <a:lnTo>
                  <a:pt x="3413346" y="1905268"/>
                </a:lnTo>
                <a:lnTo>
                  <a:pt x="0" y="190526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028700" y="2581239"/>
            <a:ext cx="10515516" cy="5924785"/>
            <a:chOff x="0" y="0"/>
            <a:chExt cx="2691170" cy="15162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91170" cy="1516293"/>
            </a:xfrm>
            <a:custGeom>
              <a:avLst/>
              <a:gdLst/>
              <a:ahLst/>
              <a:cxnLst/>
              <a:rect l="l" t="t" r="r" b="b"/>
              <a:pathLst>
                <a:path w="2691170" h="1516293">
                  <a:moveTo>
                    <a:pt x="73624" y="0"/>
                  </a:moveTo>
                  <a:lnTo>
                    <a:pt x="2617546" y="0"/>
                  </a:lnTo>
                  <a:cubicBezTo>
                    <a:pt x="2637073" y="0"/>
                    <a:pt x="2655799" y="7757"/>
                    <a:pt x="2669606" y="21564"/>
                  </a:cubicBezTo>
                  <a:cubicBezTo>
                    <a:pt x="2683413" y="35371"/>
                    <a:pt x="2691170" y="54098"/>
                    <a:pt x="2691170" y="73624"/>
                  </a:cubicBezTo>
                  <a:lnTo>
                    <a:pt x="2691170" y="1442669"/>
                  </a:lnTo>
                  <a:cubicBezTo>
                    <a:pt x="2691170" y="1462196"/>
                    <a:pt x="2683413" y="1480922"/>
                    <a:pt x="2669606" y="1494729"/>
                  </a:cubicBezTo>
                  <a:cubicBezTo>
                    <a:pt x="2655799" y="1508536"/>
                    <a:pt x="2637073" y="1516293"/>
                    <a:pt x="2617546" y="1516293"/>
                  </a:cubicBezTo>
                  <a:lnTo>
                    <a:pt x="73624" y="1516293"/>
                  </a:lnTo>
                  <a:cubicBezTo>
                    <a:pt x="54098" y="1516293"/>
                    <a:pt x="35371" y="1508536"/>
                    <a:pt x="21564" y="1494729"/>
                  </a:cubicBezTo>
                  <a:cubicBezTo>
                    <a:pt x="7757" y="1480922"/>
                    <a:pt x="0" y="1462196"/>
                    <a:pt x="0" y="1442669"/>
                  </a:cubicBezTo>
                  <a:lnTo>
                    <a:pt x="0" y="73624"/>
                  </a:lnTo>
                  <a:cubicBezTo>
                    <a:pt x="0" y="54098"/>
                    <a:pt x="7757" y="35371"/>
                    <a:pt x="21564" y="21564"/>
                  </a:cubicBezTo>
                  <a:cubicBezTo>
                    <a:pt x="35371" y="7757"/>
                    <a:pt x="54098" y="0"/>
                    <a:pt x="73624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691170" cy="1554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976727" y="8374539"/>
            <a:ext cx="3696135" cy="2573854"/>
          </a:xfrm>
          <a:custGeom>
            <a:avLst/>
            <a:gdLst/>
            <a:ahLst/>
            <a:cxnLst/>
            <a:rect l="l" t="t" r="r" b="b"/>
            <a:pathLst>
              <a:path w="3696135" h="2573854">
                <a:moveTo>
                  <a:pt x="0" y="0"/>
                </a:moveTo>
                <a:lnTo>
                  <a:pt x="3696135" y="0"/>
                </a:lnTo>
                <a:lnTo>
                  <a:pt x="3696135" y="2573854"/>
                </a:lnTo>
                <a:lnTo>
                  <a:pt x="0" y="257385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7" name="Freeform 17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xmlns="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xmlns="" r:embed="rId25"/>
                  </a:ext>
                </a:extLst>
              </a:blip>
              <a:stretch>
                <a:fillRect l="-312440"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11902540" y="3925105"/>
            <a:ext cx="1796862" cy="2478430"/>
          </a:xfrm>
          <a:custGeom>
            <a:avLst/>
            <a:gdLst/>
            <a:ahLst/>
            <a:cxnLst/>
            <a:rect l="l" t="t" r="r" b="b"/>
            <a:pathLst>
              <a:path w="1796862" h="2478430">
                <a:moveTo>
                  <a:pt x="0" y="0"/>
                </a:moveTo>
                <a:lnTo>
                  <a:pt x="1796862" y="0"/>
                </a:lnTo>
                <a:lnTo>
                  <a:pt x="1796862" y="2478430"/>
                </a:lnTo>
                <a:lnTo>
                  <a:pt x="0" y="247843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599027" y="4531522"/>
            <a:ext cx="2660273" cy="1476451"/>
          </a:xfrm>
          <a:custGeom>
            <a:avLst/>
            <a:gdLst/>
            <a:ahLst/>
            <a:cxnLst/>
            <a:rect l="l" t="t" r="r" b="b"/>
            <a:pathLst>
              <a:path w="2660273" h="1476451">
                <a:moveTo>
                  <a:pt x="0" y="0"/>
                </a:moveTo>
                <a:lnTo>
                  <a:pt x="2660273" y="0"/>
                </a:lnTo>
                <a:lnTo>
                  <a:pt x="2660273" y="1476451"/>
                </a:lnTo>
                <a:lnTo>
                  <a:pt x="0" y="1476451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834878" y="6899219"/>
            <a:ext cx="2052401" cy="2359081"/>
          </a:xfrm>
          <a:custGeom>
            <a:avLst/>
            <a:gdLst/>
            <a:ahLst/>
            <a:cxnLst/>
            <a:rect l="l" t="t" r="r" b="b"/>
            <a:pathLst>
              <a:path w="2052401" h="2359081">
                <a:moveTo>
                  <a:pt x="0" y="0"/>
                </a:moveTo>
                <a:lnTo>
                  <a:pt x="2052400" y="0"/>
                </a:lnTo>
                <a:lnTo>
                  <a:pt x="2052400" y="2359081"/>
                </a:lnTo>
                <a:lnTo>
                  <a:pt x="0" y="235908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484921" y="2920757"/>
            <a:ext cx="9794196" cy="4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Aura lieu entre les vacances de la Toussaint et de Nöel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Carnet de santé et lunettes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Dure environ 20 à 30 minutes</a:t>
            </a:r>
          </a:p>
          <a:p>
            <a:pPr marL="1018092" lvl="1" indent="-509046" algn="l">
              <a:lnSpc>
                <a:spcPts val="7073"/>
              </a:lnSpc>
              <a:buFont typeface="Arial"/>
              <a:buChar char="•"/>
            </a:pPr>
            <a:r>
              <a:rPr lang="en-US" sz="4715">
                <a:solidFill>
                  <a:srgbClr val="323A3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Avis infirmier rédigé si besoin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61309" y="7410239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7" y="0"/>
                </a:lnTo>
                <a:lnTo>
                  <a:pt x="6469917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38475" y="3382534"/>
            <a:ext cx="9876491" cy="6107681"/>
            <a:chOff x="0" y="0"/>
            <a:chExt cx="2392277" cy="14793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92276" cy="1479398"/>
            </a:xfrm>
            <a:custGeom>
              <a:avLst/>
              <a:gdLst/>
              <a:ahLst/>
              <a:cxnLst/>
              <a:rect l="l" t="t" r="r" b="b"/>
              <a:pathLst>
                <a:path w="2392276" h="1479398">
                  <a:moveTo>
                    <a:pt x="78387" y="0"/>
                  </a:moveTo>
                  <a:lnTo>
                    <a:pt x="2313889" y="0"/>
                  </a:lnTo>
                  <a:cubicBezTo>
                    <a:pt x="2334679" y="0"/>
                    <a:pt x="2354617" y="8259"/>
                    <a:pt x="2369317" y="22959"/>
                  </a:cubicBezTo>
                  <a:cubicBezTo>
                    <a:pt x="2384018" y="37660"/>
                    <a:pt x="2392276" y="57598"/>
                    <a:pt x="2392276" y="78387"/>
                  </a:cubicBezTo>
                  <a:lnTo>
                    <a:pt x="2392276" y="1401011"/>
                  </a:lnTo>
                  <a:cubicBezTo>
                    <a:pt x="2392276" y="1444303"/>
                    <a:pt x="2357181" y="1479398"/>
                    <a:pt x="2313889" y="1479398"/>
                  </a:cubicBezTo>
                  <a:lnTo>
                    <a:pt x="78387" y="1479398"/>
                  </a:lnTo>
                  <a:cubicBezTo>
                    <a:pt x="35095" y="1479398"/>
                    <a:pt x="0" y="1444303"/>
                    <a:pt x="0" y="1401011"/>
                  </a:cubicBezTo>
                  <a:lnTo>
                    <a:pt x="0" y="78387"/>
                  </a:lnTo>
                  <a:cubicBezTo>
                    <a:pt x="0" y="35095"/>
                    <a:pt x="35095" y="0"/>
                    <a:pt x="78387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92277" cy="1517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3845480">
            <a:off x="13348003" y="-2039590"/>
            <a:ext cx="7742255" cy="6559801"/>
          </a:xfrm>
          <a:custGeom>
            <a:avLst/>
            <a:gdLst/>
            <a:ahLst/>
            <a:cxnLst/>
            <a:rect l="l" t="t" r="r" b="b"/>
            <a:pathLst>
              <a:path w="7742255" h="6559801">
                <a:moveTo>
                  <a:pt x="0" y="0"/>
                </a:moveTo>
                <a:lnTo>
                  <a:pt x="7742255" y="0"/>
                </a:lnTo>
                <a:lnTo>
                  <a:pt x="7742255" y="6559801"/>
                </a:lnTo>
                <a:lnTo>
                  <a:pt x="0" y="65598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837430">
            <a:off x="11440570" y="-2027909"/>
            <a:ext cx="4399802" cy="4055817"/>
          </a:xfrm>
          <a:custGeom>
            <a:avLst/>
            <a:gdLst/>
            <a:ahLst/>
            <a:cxnLst/>
            <a:rect l="l" t="t" r="r" b="b"/>
            <a:pathLst>
              <a:path w="4399802" h="4055817">
                <a:moveTo>
                  <a:pt x="0" y="0"/>
                </a:moveTo>
                <a:lnTo>
                  <a:pt x="4399802" y="0"/>
                </a:lnTo>
                <a:lnTo>
                  <a:pt x="4399802" y="4055818"/>
                </a:lnTo>
                <a:lnTo>
                  <a:pt x="0" y="405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38475" y="1047920"/>
            <a:ext cx="12186714" cy="99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1"/>
              </a:lnSpc>
            </a:pPr>
            <a:r>
              <a:rPr lang="en-US" sz="8034">
                <a:solidFill>
                  <a:srgbClr val="122D2E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Les traitements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767033"/>
            <a:ext cx="9322221" cy="4892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Pas de traitement dans le sac sauf pour les élèves asthmatiques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Si problème de santé, merci de vous rapprocher de l’infirmière pour la mise en place d’un PAI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Si traitement ponctuel, il faut l’ordonnance en cours de validité et les médicaments dans leur boîte d’origine avec la notice et notée au nom de l’élève</a:t>
            </a:r>
          </a:p>
        </p:txBody>
      </p:sp>
      <p:sp>
        <p:nvSpPr>
          <p:cNvPr id="11" name="Freeform 11"/>
          <p:cNvSpPr/>
          <p:nvPr/>
        </p:nvSpPr>
        <p:spPr>
          <a:xfrm rot="502114">
            <a:off x="-192963" y="-648956"/>
            <a:ext cx="3023799" cy="2105664"/>
          </a:xfrm>
          <a:custGeom>
            <a:avLst/>
            <a:gdLst/>
            <a:ahLst/>
            <a:cxnLst/>
            <a:rect l="l" t="t" r="r" b="b"/>
            <a:pathLst>
              <a:path w="3023799" h="2105664">
                <a:moveTo>
                  <a:pt x="0" y="0"/>
                </a:moveTo>
                <a:lnTo>
                  <a:pt x="3023799" y="0"/>
                </a:lnTo>
                <a:lnTo>
                  <a:pt x="3023799" y="2105664"/>
                </a:lnTo>
                <a:lnTo>
                  <a:pt x="0" y="2105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57530" y="4286064"/>
            <a:ext cx="1714872" cy="1714872"/>
          </a:xfrm>
          <a:custGeom>
            <a:avLst/>
            <a:gdLst/>
            <a:ahLst/>
            <a:cxnLst/>
            <a:rect l="l" t="t" r="r" b="b"/>
            <a:pathLst>
              <a:path w="1714872" h="1714872">
                <a:moveTo>
                  <a:pt x="0" y="0"/>
                </a:moveTo>
                <a:lnTo>
                  <a:pt x="1714872" y="0"/>
                </a:lnTo>
                <a:lnTo>
                  <a:pt x="1714872" y="1714872"/>
                </a:lnTo>
                <a:lnTo>
                  <a:pt x="0" y="17148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399460">
            <a:off x="9765675" y="8405909"/>
            <a:ext cx="1698582" cy="1704781"/>
          </a:xfrm>
          <a:custGeom>
            <a:avLst/>
            <a:gdLst/>
            <a:ahLst/>
            <a:cxnLst/>
            <a:rect l="l" t="t" r="r" b="b"/>
            <a:pathLst>
              <a:path w="1698582" h="1704781">
                <a:moveTo>
                  <a:pt x="0" y="0"/>
                </a:moveTo>
                <a:lnTo>
                  <a:pt x="1698582" y="0"/>
                </a:lnTo>
                <a:lnTo>
                  <a:pt x="1698582" y="1704782"/>
                </a:lnTo>
                <a:lnTo>
                  <a:pt x="0" y="17047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5" name="Freeform 15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 l="-312440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 rot="2147006">
            <a:off x="13152559" y="4617710"/>
            <a:ext cx="2475976" cy="2766453"/>
          </a:xfrm>
          <a:custGeom>
            <a:avLst/>
            <a:gdLst/>
            <a:ahLst/>
            <a:cxnLst/>
            <a:rect l="l" t="t" r="r" b="b"/>
            <a:pathLst>
              <a:path w="2475976" h="2766453">
                <a:moveTo>
                  <a:pt x="0" y="0"/>
                </a:moveTo>
                <a:lnTo>
                  <a:pt x="2475975" y="0"/>
                </a:lnTo>
                <a:lnTo>
                  <a:pt x="2475975" y="2766453"/>
                </a:lnTo>
                <a:lnTo>
                  <a:pt x="0" y="27664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61309" y="7410239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7" y="0"/>
                </a:lnTo>
                <a:lnTo>
                  <a:pt x="6469917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10627" y="3382534"/>
            <a:ext cx="17077231" cy="6628539"/>
            <a:chOff x="0" y="0"/>
            <a:chExt cx="4136435" cy="16055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36435" cy="1605560"/>
            </a:xfrm>
            <a:custGeom>
              <a:avLst/>
              <a:gdLst/>
              <a:ahLst/>
              <a:cxnLst/>
              <a:rect l="l" t="t" r="r" b="b"/>
              <a:pathLst>
                <a:path w="4136435" h="1605560">
                  <a:moveTo>
                    <a:pt x="45335" y="0"/>
                  </a:moveTo>
                  <a:lnTo>
                    <a:pt x="4091100" y="0"/>
                  </a:lnTo>
                  <a:cubicBezTo>
                    <a:pt x="4103124" y="0"/>
                    <a:pt x="4114655" y="4776"/>
                    <a:pt x="4123156" y="13278"/>
                  </a:cubicBezTo>
                  <a:cubicBezTo>
                    <a:pt x="4131658" y="21780"/>
                    <a:pt x="4136435" y="33311"/>
                    <a:pt x="4136435" y="45335"/>
                  </a:cubicBezTo>
                  <a:lnTo>
                    <a:pt x="4136435" y="1560225"/>
                  </a:lnTo>
                  <a:cubicBezTo>
                    <a:pt x="4136435" y="1572249"/>
                    <a:pt x="4131658" y="1583780"/>
                    <a:pt x="4123156" y="1592282"/>
                  </a:cubicBezTo>
                  <a:cubicBezTo>
                    <a:pt x="4114655" y="1600783"/>
                    <a:pt x="4103124" y="1605560"/>
                    <a:pt x="4091100" y="1605560"/>
                  </a:cubicBezTo>
                  <a:lnTo>
                    <a:pt x="45335" y="1605560"/>
                  </a:lnTo>
                  <a:cubicBezTo>
                    <a:pt x="20297" y="1605560"/>
                    <a:pt x="0" y="1585263"/>
                    <a:pt x="0" y="1560225"/>
                  </a:cubicBezTo>
                  <a:lnTo>
                    <a:pt x="0" y="45335"/>
                  </a:lnTo>
                  <a:cubicBezTo>
                    <a:pt x="0" y="20297"/>
                    <a:pt x="20297" y="0"/>
                    <a:pt x="45335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136435" cy="16436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3845480">
            <a:off x="13348003" y="-2039590"/>
            <a:ext cx="7742255" cy="6559801"/>
          </a:xfrm>
          <a:custGeom>
            <a:avLst/>
            <a:gdLst/>
            <a:ahLst/>
            <a:cxnLst/>
            <a:rect l="l" t="t" r="r" b="b"/>
            <a:pathLst>
              <a:path w="7742255" h="6559801">
                <a:moveTo>
                  <a:pt x="0" y="0"/>
                </a:moveTo>
                <a:lnTo>
                  <a:pt x="7742255" y="0"/>
                </a:lnTo>
                <a:lnTo>
                  <a:pt x="7742255" y="6559801"/>
                </a:lnTo>
                <a:lnTo>
                  <a:pt x="0" y="65598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837430">
            <a:off x="11440570" y="-2027909"/>
            <a:ext cx="4399802" cy="4055817"/>
          </a:xfrm>
          <a:custGeom>
            <a:avLst/>
            <a:gdLst/>
            <a:ahLst/>
            <a:cxnLst/>
            <a:rect l="l" t="t" r="r" b="b"/>
            <a:pathLst>
              <a:path w="4399802" h="4055817">
                <a:moveTo>
                  <a:pt x="0" y="0"/>
                </a:moveTo>
                <a:lnTo>
                  <a:pt x="4399802" y="0"/>
                </a:lnTo>
                <a:lnTo>
                  <a:pt x="4399802" y="4055818"/>
                </a:lnTo>
                <a:lnTo>
                  <a:pt x="0" y="405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38475" y="1000295"/>
            <a:ext cx="17339486" cy="154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5"/>
              </a:lnSpc>
            </a:pPr>
            <a:r>
              <a:rPr lang="en-US" sz="6434">
                <a:solidFill>
                  <a:srgbClr val="122D2E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Campagne de vaccination contre les infections à HPV et méningocoques ACWY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7842" y="3305876"/>
            <a:ext cx="16880016" cy="653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Proposée à tous les élèves de 11 à 14 ans révolus</a:t>
            </a:r>
          </a:p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Réalisée directement dans le collège et prise en charge à 100% sans avance de frais</a:t>
            </a:r>
          </a:p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La protection complète contre les infections à HPV repose sur un schéma  à deux doses. La première dose pourra être administrée durant l’année scolaire et la seconde l’année suivante. </a:t>
            </a:r>
          </a:p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La vaccination contre les méningocoques A, C, W et Y est recommandée chez tous les adolescents âgés de 11 à 14 ans, selon un schéma à une dose. </a:t>
            </a:r>
          </a:p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Ces vaccinations sont recommandées mais non obligatoires</a:t>
            </a:r>
          </a:p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Les autorisations parentales seront complétées en ligne. Des supports papier pourront être mis à disposition pour les familles </a:t>
            </a:r>
          </a:p>
          <a:p>
            <a:pPr marL="685864" lvl="1" indent="-342932" algn="l">
              <a:lnSpc>
                <a:spcPts val="5241"/>
              </a:lnSpc>
              <a:buFont typeface="Arial"/>
              <a:buChar char="•"/>
            </a:pPr>
            <a:r>
              <a:rPr lang="en-US" sz="31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Un courrier d’information destiné aux familles  sera tranmis ultérieurement</a:t>
            </a:r>
          </a:p>
        </p:txBody>
      </p:sp>
      <p:sp>
        <p:nvSpPr>
          <p:cNvPr id="11" name="Freeform 11"/>
          <p:cNvSpPr/>
          <p:nvPr/>
        </p:nvSpPr>
        <p:spPr>
          <a:xfrm rot="502114">
            <a:off x="-192963" y="-648956"/>
            <a:ext cx="3023799" cy="2105664"/>
          </a:xfrm>
          <a:custGeom>
            <a:avLst/>
            <a:gdLst/>
            <a:ahLst/>
            <a:cxnLst/>
            <a:rect l="l" t="t" r="r" b="b"/>
            <a:pathLst>
              <a:path w="3023799" h="2105664">
                <a:moveTo>
                  <a:pt x="0" y="0"/>
                </a:moveTo>
                <a:lnTo>
                  <a:pt x="3023799" y="0"/>
                </a:lnTo>
                <a:lnTo>
                  <a:pt x="3023799" y="2105664"/>
                </a:lnTo>
                <a:lnTo>
                  <a:pt x="0" y="2105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363088" y="3151856"/>
            <a:ext cx="1714872" cy="1714872"/>
          </a:xfrm>
          <a:custGeom>
            <a:avLst/>
            <a:gdLst/>
            <a:ahLst/>
            <a:cxnLst/>
            <a:rect l="l" t="t" r="r" b="b"/>
            <a:pathLst>
              <a:path w="1714872" h="1714872">
                <a:moveTo>
                  <a:pt x="0" y="0"/>
                </a:moveTo>
                <a:lnTo>
                  <a:pt x="1714872" y="0"/>
                </a:lnTo>
                <a:lnTo>
                  <a:pt x="1714872" y="1714872"/>
                </a:lnTo>
                <a:lnTo>
                  <a:pt x="0" y="17148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399460">
            <a:off x="223046" y="2157693"/>
            <a:ext cx="1413207" cy="1418365"/>
          </a:xfrm>
          <a:custGeom>
            <a:avLst/>
            <a:gdLst/>
            <a:ahLst/>
            <a:cxnLst/>
            <a:rect l="l" t="t" r="r" b="b"/>
            <a:pathLst>
              <a:path w="1413207" h="1418365">
                <a:moveTo>
                  <a:pt x="0" y="0"/>
                </a:moveTo>
                <a:lnTo>
                  <a:pt x="1413207" y="0"/>
                </a:lnTo>
                <a:lnTo>
                  <a:pt x="1413207" y="1418365"/>
                </a:lnTo>
                <a:lnTo>
                  <a:pt x="0" y="141836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5" name="Freeform 15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 l="-312440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5755373" y="8112907"/>
            <a:ext cx="1879184" cy="1898166"/>
          </a:xfrm>
          <a:custGeom>
            <a:avLst/>
            <a:gdLst/>
            <a:ahLst/>
            <a:cxnLst/>
            <a:rect l="l" t="t" r="r" b="b"/>
            <a:pathLst>
              <a:path w="1879184" h="1898166">
                <a:moveTo>
                  <a:pt x="0" y="0"/>
                </a:moveTo>
                <a:lnTo>
                  <a:pt x="1879184" y="0"/>
                </a:lnTo>
                <a:lnTo>
                  <a:pt x="1879184" y="1898166"/>
                </a:lnTo>
                <a:lnTo>
                  <a:pt x="0" y="18981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61309" y="7410239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7" y="0"/>
                </a:lnTo>
                <a:lnTo>
                  <a:pt x="6469917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41284" y="4027894"/>
            <a:ext cx="10434553" cy="4582312"/>
            <a:chOff x="0" y="0"/>
            <a:chExt cx="2527450" cy="11099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27450" cy="1109924"/>
            </a:xfrm>
            <a:custGeom>
              <a:avLst/>
              <a:gdLst/>
              <a:ahLst/>
              <a:cxnLst/>
              <a:rect l="l" t="t" r="r" b="b"/>
              <a:pathLst>
                <a:path w="2527450" h="1109924">
                  <a:moveTo>
                    <a:pt x="74195" y="0"/>
                  </a:moveTo>
                  <a:lnTo>
                    <a:pt x="2453255" y="0"/>
                  </a:lnTo>
                  <a:cubicBezTo>
                    <a:pt x="2472933" y="0"/>
                    <a:pt x="2491804" y="7817"/>
                    <a:pt x="2505719" y="21731"/>
                  </a:cubicBezTo>
                  <a:cubicBezTo>
                    <a:pt x="2519633" y="35645"/>
                    <a:pt x="2527450" y="54517"/>
                    <a:pt x="2527450" y="74195"/>
                  </a:cubicBezTo>
                  <a:lnTo>
                    <a:pt x="2527450" y="1035729"/>
                  </a:lnTo>
                  <a:cubicBezTo>
                    <a:pt x="2527450" y="1055407"/>
                    <a:pt x="2519633" y="1074279"/>
                    <a:pt x="2505719" y="1088193"/>
                  </a:cubicBezTo>
                  <a:cubicBezTo>
                    <a:pt x="2491804" y="1102107"/>
                    <a:pt x="2472933" y="1109924"/>
                    <a:pt x="2453255" y="1109924"/>
                  </a:cubicBezTo>
                  <a:lnTo>
                    <a:pt x="74195" y="1109924"/>
                  </a:lnTo>
                  <a:cubicBezTo>
                    <a:pt x="54517" y="1109924"/>
                    <a:pt x="35645" y="1102107"/>
                    <a:pt x="21731" y="1088193"/>
                  </a:cubicBezTo>
                  <a:cubicBezTo>
                    <a:pt x="7817" y="1074279"/>
                    <a:pt x="0" y="1055407"/>
                    <a:pt x="0" y="1035729"/>
                  </a:cubicBezTo>
                  <a:lnTo>
                    <a:pt x="0" y="74195"/>
                  </a:lnTo>
                  <a:cubicBezTo>
                    <a:pt x="0" y="54517"/>
                    <a:pt x="7817" y="35645"/>
                    <a:pt x="21731" y="21731"/>
                  </a:cubicBezTo>
                  <a:cubicBezTo>
                    <a:pt x="35645" y="7817"/>
                    <a:pt x="54517" y="0"/>
                    <a:pt x="74195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527450" cy="1148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3845480">
            <a:off x="13348003" y="-2039590"/>
            <a:ext cx="7742255" cy="6559801"/>
          </a:xfrm>
          <a:custGeom>
            <a:avLst/>
            <a:gdLst/>
            <a:ahLst/>
            <a:cxnLst/>
            <a:rect l="l" t="t" r="r" b="b"/>
            <a:pathLst>
              <a:path w="7742255" h="6559801">
                <a:moveTo>
                  <a:pt x="0" y="0"/>
                </a:moveTo>
                <a:lnTo>
                  <a:pt x="7742255" y="0"/>
                </a:lnTo>
                <a:lnTo>
                  <a:pt x="7742255" y="6559801"/>
                </a:lnTo>
                <a:lnTo>
                  <a:pt x="0" y="65598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837430">
            <a:off x="11440570" y="-2027909"/>
            <a:ext cx="4399802" cy="4055817"/>
          </a:xfrm>
          <a:custGeom>
            <a:avLst/>
            <a:gdLst/>
            <a:ahLst/>
            <a:cxnLst/>
            <a:rect l="l" t="t" r="r" b="b"/>
            <a:pathLst>
              <a:path w="4399802" h="4055817">
                <a:moveTo>
                  <a:pt x="0" y="0"/>
                </a:moveTo>
                <a:lnTo>
                  <a:pt x="4399802" y="0"/>
                </a:lnTo>
                <a:lnTo>
                  <a:pt x="4399802" y="4055818"/>
                </a:lnTo>
                <a:lnTo>
                  <a:pt x="0" y="405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38475" y="1047920"/>
            <a:ext cx="12186714" cy="99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1"/>
              </a:lnSpc>
            </a:pPr>
            <a:r>
              <a:rPr lang="en-US" sz="8034">
                <a:solidFill>
                  <a:srgbClr val="122D2E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Permanance MDA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989794"/>
            <a:ext cx="9823913" cy="5081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6"/>
              </a:lnSpc>
            </a:pPr>
            <a:endParaRPr/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000000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Lieu d’écoute, d’échanges, d’informations et d’orientation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Le 2ème mercredi de chaque mois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De 14H à 18H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Pour les jeunes de 11 à 21 ans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Pôle enfance jeunesse à Pontgibaud</a:t>
            </a:r>
          </a:p>
          <a:p>
            <a:pPr marL="729044" lvl="1" indent="-364522" algn="l">
              <a:lnSpc>
                <a:spcPts val="5571"/>
              </a:lnSpc>
              <a:buFont typeface="Arial"/>
              <a:buChar char="•"/>
            </a:pPr>
            <a:r>
              <a:rPr lang="en-US" sz="3376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Prise de rendez-vous par téléphone</a:t>
            </a:r>
          </a:p>
          <a:p>
            <a:pPr algn="l">
              <a:lnSpc>
                <a:spcPts val="5571"/>
              </a:lnSpc>
            </a:pPr>
            <a:endParaRPr lang="en-US" sz="3376">
              <a:solidFill>
                <a:srgbClr val="122D2E"/>
              </a:solidFill>
              <a:latin typeface="Charcoal Font TH"/>
              <a:ea typeface="Charcoal Font TH"/>
              <a:cs typeface="Charcoal Font TH"/>
              <a:sym typeface="Charcoal Font TH"/>
            </a:endParaRPr>
          </a:p>
        </p:txBody>
      </p:sp>
      <p:sp>
        <p:nvSpPr>
          <p:cNvPr id="11" name="Freeform 11"/>
          <p:cNvSpPr/>
          <p:nvPr/>
        </p:nvSpPr>
        <p:spPr>
          <a:xfrm rot="502114">
            <a:off x="-192963" y="-648956"/>
            <a:ext cx="3023799" cy="2105664"/>
          </a:xfrm>
          <a:custGeom>
            <a:avLst/>
            <a:gdLst/>
            <a:ahLst/>
            <a:cxnLst/>
            <a:rect l="l" t="t" r="r" b="b"/>
            <a:pathLst>
              <a:path w="3023799" h="2105664">
                <a:moveTo>
                  <a:pt x="0" y="0"/>
                </a:moveTo>
                <a:lnTo>
                  <a:pt x="3023799" y="0"/>
                </a:lnTo>
                <a:lnTo>
                  <a:pt x="3023799" y="2105664"/>
                </a:lnTo>
                <a:lnTo>
                  <a:pt x="0" y="2105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995177" y="5030664"/>
            <a:ext cx="1714872" cy="1714872"/>
          </a:xfrm>
          <a:custGeom>
            <a:avLst/>
            <a:gdLst/>
            <a:ahLst/>
            <a:cxnLst/>
            <a:rect l="l" t="t" r="r" b="b"/>
            <a:pathLst>
              <a:path w="1714872" h="1714872">
                <a:moveTo>
                  <a:pt x="0" y="0"/>
                </a:moveTo>
                <a:lnTo>
                  <a:pt x="1714872" y="0"/>
                </a:lnTo>
                <a:lnTo>
                  <a:pt x="1714872" y="1714873"/>
                </a:lnTo>
                <a:lnTo>
                  <a:pt x="0" y="171487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399460">
            <a:off x="9765675" y="8405909"/>
            <a:ext cx="1698582" cy="1704781"/>
          </a:xfrm>
          <a:custGeom>
            <a:avLst/>
            <a:gdLst/>
            <a:ahLst/>
            <a:cxnLst/>
            <a:rect l="l" t="t" r="r" b="b"/>
            <a:pathLst>
              <a:path w="1698582" h="1704781">
                <a:moveTo>
                  <a:pt x="0" y="0"/>
                </a:moveTo>
                <a:lnTo>
                  <a:pt x="1698582" y="0"/>
                </a:lnTo>
                <a:lnTo>
                  <a:pt x="1698582" y="1704782"/>
                </a:lnTo>
                <a:lnTo>
                  <a:pt x="0" y="17047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5" name="Freeform 15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 l="-312440"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1980618" y="2340345"/>
            <a:ext cx="5447927" cy="7321183"/>
            <a:chOff x="0" y="0"/>
            <a:chExt cx="3663950" cy="4923790"/>
          </a:xfrm>
        </p:grpSpPr>
        <p:sp>
          <p:nvSpPr>
            <p:cNvPr id="19" name="Freeform 19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2"/>
              <a:stretch>
                <a:fillRect t="-4194" b="-4194"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0" y="0"/>
              <a:ext cx="3662687" cy="4923790"/>
            </a:xfrm>
            <a:custGeom>
              <a:avLst/>
              <a:gdLst/>
              <a:ahLst/>
              <a:cxnLst/>
              <a:rect l="l" t="t" r="r" b="b"/>
              <a:pathLst>
                <a:path w="3662687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AAC1DD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142953" y="2028635"/>
            <a:ext cx="1874453" cy="2343067"/>
          </a:xfrm>
          <a:custGeom>
            <a:avLst/>
            <a:gdLst/>
            <a:ahLst/>
            <a:cxnLst/>
            <a:rect l="l" t="t" r="r" b="b"/>
            <a:pathLst>
              <a:path w="1874453" h="2343067">
                <a:moveTo>
                  <a:pt x="0" y="0"/>
                </a:moveTo>
                <a:lnTo>
                  <a:pt x="1874454" y="0"/>
                </a:lnTo>
                <a:lnTo>
                  <a:pt x="1874454" y="2343066"/>
                </a:lnTo>
                <a:lnTo>
                  <a:pt x="0" y="234306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59068" y="-322465"/>
            <a:ext cx="10931930" cy="10931930"/>
          </a:xfrm>
          <a:custGeom>
            <a:avLst/>
            <a:gdLst/>
            <a:ahLst/>
            <a:cxnLst/>
            <a:rect l="l" t="t" r="r" b="b"/>
            <a:pathLst>
              <a:path w="10931930" h="10931930">
                <a:moveTo>
                  <a:pt x="10931930" y="0"/>
                </a:moveTo>
                <a:lnTo>
                  <a:pt x="0" y="0"/>
                </a:lnTo>
                <a:lnTo>
                  <a:pt x="0" y="10931930"/>
                </a:lnTo>
                <a:lnTo>
                  <a:pt x="10931930" y="10931930"/>
                </a:lnTo>
                <a:lnTo>
                  <a:pt x="109319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61309" y="7410239"/>
            <a:ext cx="6469917" cy="5898408"/>
          </a:xfrm>
          <a:custGeom>
            <a:avLst/>
            <a:gdLst/>
            <a:ahLst/>
            <a:cxnLst/>
            <a:rect l="l" t="t" r="r" b="b"/>
            <a:pathLst>
              <a:path w="6469917" h="5898408">
                <a:moveTo>
                  <a:pt x="0" y="0"/>
                </a:moveTo>
                <a:lnTo>
                  <a:pt x="6469917" y="0"/>
                </a:lnTo>
                <a:lnTo>
                  <a:pt x="6469917" y="5898408"/>
                </a:lnTo>
                <a:lnTo>
                  <a:pt x="0" y="589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38475" y="3382534"/>
            <a:ext cx="9876491" cy="6107681"/>
            <a:chOff x="0" y="0"/>
            <a:chExt cx="2392277" cy="14793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92276" cy="1479398"/>
            </a:xfrm>
            <a:custGeom>
              <a:avLst/>
              <a:gdLst/>
              <a:ahLst/>
              <a:cxnLst/>
              <a:rect l="l" t="t" r="r" b="b"/>
              <a:pathLst>
                <a:path w="2392276" h="1479398">
                  <a:moveTo>
                    <a:pt x="78387" y="0"/>
                  </a:moveTo>
                  <a:lnTo>
                    <a:pt x="2313889" y="0"/>
                  </a:lnTo>
                  <a:cubicBezTo>
                    <a:pt x="2334679" y="0"/>
                    <a:pt x="2354617" y="8259"/>
                    <a:pt x="2369317" y="22959"/>
                  </a:cubicBezTo>
                  <a:cubicBezTo>
                    <a:pt x="2384018" y="37660"/>
                    <a:pt x="2392276" y="57598"/>
                    <a:pt x="2392276" y="78387"/>
                  </a:cubicBezTo>
                  <a:lnTo>
                    <a:pt x="2392276" y="1401011"/>
                  </a:lnTo>
                  <a:cubicBezTo>
                    <a:pt x="2392276" y="1444303"/>
                    <a:pt x="2357181" y="1479398"/>
                    <a:pt x="2313889" y="1479398"/>
                  </a:cubicBezTo>
                  <a:lnTo>
                    <a:pt x="78387" y="1479398"/>
                  </a:lnTo>
                  <a:cubicBezTo>
                    <a:pt x="35095" y="1479398"/>
                    <a:pt x="0" y="1444303"/>
                    <a:pt x="0" y="1401011"/>
                  </a:cubicBezTo>
                  <a:lnTo>
                    <a:pt x="0" y="78387"/>
                  </a:lnTo>
                  <a:cubicBezTo>
                    <a:pt x="0" y="35095"/>
                    <a:pt x="35095" y="0"/>
                    <a:pt x="78387" y="0"/>
                  </a:cubicBezTo>
                  <a:close/>
                </a:path>
              </a:pathLst>
            </a:custGeom>
            <a:solidFill>
              <a:srgbClr val="EDD7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92277" cy="1517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3845480">
            <a:off x="13348003" y="-2039590"/>
            <a:ext cx="7742255" cy="6559801"/>
          </a:xfrm>
          <a:custGeom>
            <a:avLst/>
            <a:gdLst/>
            <a:ahLst/>
            <a:cxnLst/>
            <a:rect l="l" t="t" r="r" b="b"/>
            <a:pathLst>
              <a:path w="7742255" h="6559801">
                <a:moveTo>
                  <a:pt x="0" y="0"/>
                </a:moveTo>
                <a:lnTo>
                  <a:pt x="7742255" y="0"/>
                </a:lnTo>
                <a:lnTo>
                  <a:pt x="7742255" y="6559801"/>
                </a:lnTo>
                <a:lnTo>
                  <a:pt x="0" y="65598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837430">
            <a:off x="11440570" y="-2027909"/>
            <a:ext cx="4399802" cy="4055817"/>
          </a:xfrm>
          <a:custGeom>
            <a:avLst/>
            <a:gdLst/>
            <a:ahLst/>
            <a:cxnLst/>
            <a:rect l="l" t="t" r="r" b="b"/>
            <a:pathLst>
              <a:path w="4399802" h="4055817">
                <a:moveTo>
                  <a:pt x="0" y="0"/>
                </a:moveTo>
                <a:lnTo>
                  <a:pt x="4399802" y="0"/>
                </a:lnTo>
                <a:lnTo>
                  <a:pt x="4399802" y="4055818"/>
                </a:lnTo>
                <a:lnTo>
                  <a:pt x="0" y="405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38475" y="1000295"/>
            <a:ext cx="12186714" cy="825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7"/>
              </a:lnSpc>
            </a:pPr>
            <a:r>
              <a:rPr lang="en-US" sz="6634">
                <a:solidFill>
                  <a:srgbClr val="122D2E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Petits conseils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738458"/>
            <a:ext cx="9179816" cy="4970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9034" lvl="1" indent="-434517" algn="l">
              <a:lnSpc>
                <a:spcPts val="6641"/>
              </a:lnSpc>
              <a:buFont typeface="Arial"/>
              <a:buChar char="•"/>
            </a:pPr>
            <a:r>
              <a:rPr lang="en-US" sz="4025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Merci d’être vigilant sur le temps des écrans</a:t>
            </a:r>
          </a:p>
          <a:p>
            <a:pPr marL="869034" lvl="1" indent="-434517" algn="l">
              <a:lnSpc>
                <a:spcPts val="6641"/>
              </a:lnSpc>
              <a:buFont typeface="Arial"/>
              <a:buChar char="•"/>
            </a:pPr>
            <a:r>
              <a:rPr lang="en-US" sz="4025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L’importance de prendre un petit déjeuner</a:t>
            </a:r>
          </a:p>
          <a:p>
            <a:pPr marL="869034" lvl="1" indent="-434517" algn="l">
              <a:lnSpc>
                <a:spcPts val="6641"/>
              </a:lnSpc>
              <a:buFont typeface="Arial"/>
              <a:buChar char="•"/>
            </a:pPr>
            <a:r>
              <a:rPr lang="en-US" sz="4025">
                <a:solidFill>
                  <a:srgbClr val="122D2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Si votre enfant est malade le matin, merci de le garder auprès de vous pour éviter le risque de transmission envers les autres élèves ainsi que le personnel de l’établissement</a:t>
            </a:r>
          </a:p>
        </p:txBody>
      </p:sp>
      <p:sp>
        <p:nvSpPr>
          <p:cNvPr id="11" name="Freeform 11"/>
          <p:cNvSpPr/>
          <p:nvPr/>
        </p:nvSpPr>
        <p:spPr>
          <a:xfrm rot="502114">
            <a:off x="-192963" y="-648956"/>
            <a:ext cx="3023799" cy="2105664"/>
          </a:xfrm>
          <a:custGeom>
            <a:avLst/>
            <a:gdLst/>
            <a:ahLst/>
            <a:cxnLst/>
            <a:rect l="l" t="t" r="r" b="b"/>
            <a:pathLst>
              <a:path w="3023799" h="2105664">
                <a:moveTo>
                  <a:pt x="0" y="0"/>
                </a:moveTo>
                <a:lnTo>
                  <a:pt x="3023799" y="0"/>
                </a:lnTo>
                <a:lnTo>
                  <a:pt x="3023799" y="2105664"/>
                </a:lnTo>
                <a:lnTo>
                  <a:pt x="0" y="2105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57530" y="4286064"/>
            <a:ext cx="1714872" cy="1714872"/>
          </a:xfrm>
          <a:custGeom>
            <a:avLst/>
            <a:gdLst/>
            <a:ahLst/>
            <a:cxnLst/>
            <a:rect l="l" t="t" r="r" b="b"/>
            <a:pathLst>
              <a:path w="1714872" h="1714872">
                <a:moveTo>
                  <a:pt x="0" y="0"/>
                </a:moveTo>
                <a:lnTo>
                  <a:pt x="1714872" y="0"/>
                </a:lnTo>
                <a:lnTo>
                  <a:pt x="1714872" y="1714872"/>
                </a:lnTo>
                <a:lnTo>
                  <a:pt x="0" y="171487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399460">
            <a:off x="9765675" y="8405909"/>
            <a:ext cx="1698582" cy="1704781"/>
          </a:xfrm>
          <a:custGeom>
            <a:avLst/>
            <a:gdLst/>
            <a:ahLst/>
            <a:cxnLst/>
            <a:rect l="l" t="t" r="r" b="b"/>
            <a:pathLst>
              <a:path w="1698582" h="1704781">
                <a:moveTo>
                  <a:pt x="0" y="0"/>
                </a:moveTo>
                <a:lnTo>
                  <a:pt x="1698582" y="0"/>
                </a:lnTo>
                <a:lnTo>
                  <a:pt x="1698582" y="1704782"/>
                </a:lnTo>
                <a:lnTo>
                  <a:pt x="0" y="170478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7428545" y="4866728"/>
            <a:ext cx="859455" cy="566166"/>
            <a:chOff x="0" y="0"/>
            <a:chExt cx="1145941" cy="754888"/>
          </a:xfrm>
        </p:grpSpPr>
        <p:sp>
          <p:nvSpPr>
            <p:cNvPr id="15" name="Freeform 15"/>
            <p:cNvSpPr/>
            <p:nvPr/>
          </p:nvSpPr>
          <p:spPr>
            <a:xfrm rot="-5400000">
              <a:off x="195526" y="-195526"/>
              <a:ext cx="754888" cy="1145941"/>
            </a:xfrm>
            <a:custGeom>
              <a:avLst/>
              <a:gdLst/>
              <a:ahLst/>
              <a:cxnLst/>
              <a:rect l="l" t="t" r="r" b="b"/>
              <a:pathLst>
                <a:path w="754888" h="1145941">
                  <a:moveTo>
                    <a:pt x="0" y="0"/>
                  </a:moveTo>
                  <a:lnTo>
                    <a:pt x="754889" y="0"/>
                  </a:lnTo>
                  <a:lnTo>
                    <a:pt x="754889" y="1145941"/>
                  </a:lnTo>
                  <a:lnTo>
                    <a:pt x="0" y="114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xmlns="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80775" y="102355"/>
              <a:ext cx="550866" cy="550178"/>
            </a:xfrm>
            <a:custGeom>
              <a:avLst/>
              <a:gdLst/>
              <a:ahLst/>
              <a:cxnLst/>
              <a:rect l="l" t="t" r="r" b="b"/>
              <a:pathLst>
                <a:path w="550866" h="550178">
                  <a:moveTo>
                    <a:pt x="0" y="0"/>
                  </a:moveTo>
                  <a:lnTo>
                    <a:pt x="550866" y="0"/>
                  </a:lnTo>
                  <a:lnTo>
                    <a:pt x="550866" y="550178"/>
                  </a:lnTo>
                  <a:lnTo>
                    <a:pt x="0" y="550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xmlns="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340557" y="197114"/>
              <a:ext cx="232413" cy="360660"/>
            </a:xfrm>
            <a:custGeom>
              <a:avLst/>
              <a:gdLst/>
              <a:ahLst/>
              <a:cxnLst/>
              <a:rect l="l" t="t" r="r" b="b"/>
              <a:pathLst>
                <a:path w="232413" h="360660">
                  <a:moveTo>
                    <a:pt x="0" y="0"/>
                  </a:moveTo>
                  <a:lnTo>
                    <a:pt x="232413" y="0"/>
                  </a:lnTo>
                  <a:lnTo>
                    <a:pt x="232413" y="360660"/>
                  </a:lnTo>
                  <a:lnTo>
                    <a:pt x="0" y="360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xmlns="" r:embed="rId21"/>
                  </a:ext>
                </a:extLst>
              </a:blip>
              <a:stretch>
                <a:fillRect l="-312440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2153746" y="5742959"/>
            <a:ext cx="2677480" cy="2396344"/>
          </a:xfrm>
          <a:custGeom>
            <a:avLst/>
            <a:gdLst/>
            <a:ahLst/>
            <a:cxnLst/>
            <a:rect l="l" t="t" r="r" b="b"/>
            <a:pathLst>
              <a:path w="2677480" h="2396344">
                <a:moveTo>
                  <a:pt x="0" y="0"/>
                </a:moveTo>
                <a:lnTo>
                  <a:pt x="2677480" y="0"/>
                </a:lnTo>
                <a:lnTo>
                  <a:pt x="2677480" y="2396345"/>
                </a:lnTo>
                <a:lnTo>
                  <a:pt x="0" y="239634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250326" y="7622014"/>
            <a:ext cx="2619413" cy="2174113"/>
          </a:xfrm>
          <a:custGeom>
            <a:avLst/>
            <a:gdLst/>
            <a:ahLst/>
            <a:cxnLst/>
            <a:rect l="l" t="t" r="r" b="b"/>
            <a:pathLst>
              <a:path w="2619413" h="2174113">
                <a:moveTo>
                  <a:pt x="0" y="0"/>
                </a:moveTo>
                <a:lnTo>
                  <a:pt x="2619413" y="0"/>
                </a:lnTo>
                <a:lnTo>
                  <a:pt x="2619413" y="2174113"/>
                </a:lnTo>
                <a:lnTo>
                  <a:pt x="0" y="2174113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214890" y="4042142"/>
            <a:ext cx="2213655" cy="1649173"/>
          </a:xfrm>
          <a:custGeom>
            <a:avLst/>
            <a:gdLst/>
            <a:ahLst/>
            <a:cxnLst/>
            <a:rect l="l" t="t" r="r" b="b"/>
            <a:pathLst>
              <a:path w="2213655" h="1649173">
                <a:moveTo>
                  <a:pt x="0" y="0"/>
                </a:moveTo>
                <a:lnTo>
                  <a:pt x="2213655" y="0"/>
                </a:lnTo>
                <a:lnTo>
                  <a:pt x="2213655" y="1649172"/>
                </a:lnTo>
                <a:lnTo>
                  <a:pt x="0" y="164917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823550" y="2635258"/>
            <a:ext cx="2240651" cy="2298104"/>
          </a:xfrm>
          <a:custGeom>
            <a:avLst/>
            <a:gdLst/>
            <a:ahLst/>
            <a:cxnLst/>
            <a:rect l="l" t="t" r="r" b="b"/>
            <a:pathLst>
              <a:path w="2240651" h="2298104">
                <a:moveTo>
                  <a:pt x="0" y="0"/>
                </a:moveTo>
                <a:lnTo>
                  <a:pt x="2240651" y="0"/>
                </a:lnTo>
                <a:lnTo>
                  <a:pt x="2240651" y="2298104"/>
                </a:lnTo>
                <a:lnTo>
                  <a:pt x="0" y="2298104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6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Blob Illustration"/>
          <p:cNvSpPr/>
          <p:nvPr/>
        </p:nvSpPr>
        <p:spPr>
          <a:xfrm rot="3845480">
            <a:off x="15298511" y="-1035904"/>
            <a:ext cx="7742255" cy="6559801"/>
          </a:xfrm>
          <a:custGeom>
            <a:avLst/>
            <a:gdLst/>
            <a:ahLst/>
            <a:cxnLst/>
            <a:rect l="l" t="t" r="r" b="b"/>
            <a:pathLst>
              <a:path w="7742255" h="6559801">
                <a:moveTo>
                  <a:pt x="0" y="0"/>
                </a:moveTo>
                <a:lnTo>
                  <a:pt x="7742254" y="0"/>
                </a:lnTo>
                <a:lnTo>
                  <a:pt x="7742254" y="6559801"/>
                </a:lnTo>
                <a:lnTo>
                  <a:pt x="0" y="65598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Soft Scribble Heart"/>
          <p:cNvSpPr/>
          <p:nvPr/>
        </p:nvSpPr>
        <p:spPr>
          <a:xfrm>
            <a:off x="-1984099" y="-3123071"/>
            <a:ext cx="6497840" cy="5989827"/>
          </a:xfrm>
          <a:custGeom>
            <a:avLst/>
            <a:gdLst/>
            <a:ahLst/>
            <a:cxnLst/>
            <a:rect l="l" t="t" r="r" b="b"/>
            <a:pathLst>
              <a:path w="6497840" h="5989827">
                <a:moveTo>
                  <a:pt x="0" y="0"/>
                </a:moveTo>
                <a:lnTo>
                  <a:pt x="6497839" y="0"/>
                </a:lnTo>
                <a:lnTo>
                  <a:pt x="6497839" y="5989827"/>
                </a:lnTo>
                <a:lnTo>
                  <a:pt x="0" y="5989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Hand Drawn Smiley Face Emoticon"/>
          <p:cNvSpPr/>
          <p:nvPr/>
        </p:nvSpPr>
        <p:spPr>
          <a:xfrm rot="599659">
            <a:off x="15007508" y="6583153"/>
            <a:ext cx="2085950" cy="2093563"/>
          </a:xfrm>
          <a:custGeom>
            <a:avLst/>
            <a:gdLst/>
            <a:ahLst/>
            <a:cxnLst/>
            <a:rect l="l" t="t" r="r" b="b"/>
            <a:pathLst>
              <a:path w="2085950" h="2093563">
                <a:moveTo>
                  <a:pt x="0" y="0"/>
                </a:moveTo>
                <a:lnTo>
                  <a:pt x="2085950" y="0"/>
                </a:lnTo>
                <a:lnTo>
                  <a:pt x="2085950" y="2093563"/>
                </a:lnTo>
                <a:lnTo>
                  <a:pt x="0" y="20935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 descr="Yellow Swirl Vibrant Doodle"/>
          <p:cNvSpPr/>
          <p:nvPr/>
        </p:nvSpPr>
        <p:spPr>
          <a:xfrm>
            <a:off x="15863108" y="8585394"/>
            <a:ext cx="2996331" cy="2353482"/>
          </a:xfrm>
          <a:custGeom>
            <a:avLst/>
            <a:gdLst/>
            <a:ahLst/>
            <a:cxnLst/>
            <a:rect l="l" t="t" r="r" b="b"/>
            <a:pathLst>
              <a:path w="2996331" h="2353482">
                <a:moveTo>
                  <a:pt x="0" y="0"/>
                </a:moveTo>
                <a:lnTo>
                  <a:pt x="2996331" y="0"/>
                </a:lnTo>
                <a:lnTo>
                  <a:pt x="2996331" y="2353481"/>
                </a:lnTo>
                <a:lnTo>
                  <a:pt x="0" y="23534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 descr="Abstract Doodle Lines"/>
          <p:cNvSpPr/>
          <p:nvPr/>
        </p:nvSpPr>
        <p:spPr>
          <a:xfrm rot="502114">
            <a:off x="13129513" y="-994381"/>
            <a:ext cx="4150590" cy="2890320"/>
          </a:xfrm>
          <a:custGeom>
            <a:avLst/>
            <a:gdLst/>
            <a:ahLst/>
            <a:cxnLst/>
            <a:rect l="l" t="t" r="r" b="b"/>
            <a:pathLst>
              <a:path w="4150590" h="2890320">
                <a:moveTo>
                  <a:pt x="0" y="0"/>
                </a:moveTo>
                <a:lnTo>
                  <a:pt x="4150590" y="0"/>
                </a:lnTo>
                <a:lnTo>
                  <a:pt x="4150590" y="2890320"/>
                </a:lnTo>
                <a:lnTo>
                  <a:pt x="0" y="28903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 descr="free form shape graphic element"/>
          <p:cNvSpPr/>
          <p:nvPr/>
        </p:nvSpPr>
        <p:spPr>
          <a:xfrm>
            <a:off x="5486400" y="9102680"/>
            <a:ext cx="7315200" cy="2889504"/>
          </a:xfrm>
          <a:custGeom>
            <a:avLst/>
            <a:gdLst/>
            <a:ahLst/>
            <a:cxnLst/>
            <a:rect l="l" t="t" r="r" b="b"/>
            <a:pathLst>
              <a:path w="7315200" h="2889504">
                <a:moveTo>
                  <a:pt x="0" y="0"/>
                </a:moveTo>
                <a:lnTo>
                  <a:pt x="7315200" y="0"/>
                </a:lnTo>
                <a:lnTo>
                  <a:pt x="7315200" y="2889504"/>
                </a:lnTo>
                <a:lnTo>
                  <a:pt x="0" y="288950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204808" y="6205412"/>
            <a:ext cx="5026026" cy="5378044"/>
          </a:xfrm>
          <a:custGeom>
            <a:avLst/>
            <a:gdLst/>
            <a:ahLst/>
            <a:cxnLst/>
            <a:rect l="l" t="t" r="r" b="b"/>
            <a:pathLst>
              <a:path w="5026026" h="5378044">
                <a:moveTo>
                  <a:pt x="0" y="0"/>
                </a:moveTo>
                <a:lnTo>
                  <a:pt x="5026026" y="0"/>
                </a:lnTo>
                <a:lnTo>
                  <a:pt x="5026026" y="5378043"/>
                </a:lnTo>
                <a:lnTo>
                  <a:pt x="0" y="537804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4248836">
            <a:off x="14452010" y="3262516"/>
            <a:ext cx="6840017" cy="3817973"/>
          </a:xfrm>
          <a:custGeom>
            <a:avLst/>
            <a:gdLst/>
            <a:ahLst/>
            <a:cxnLst/>
            <a:rect l="l" t="t" r="r" b="b"/>
            <a:pathLst>
              <a:path w="6840017" h="3817973">
                <a:moveTo>
                  <a:pt x="0" y="0"/>
                </a:moveTo>
                <a:lnTo>
                  <a:pt x="6840017" y="0"/>
                </a:lnTo>
                <a:lnTo>
                  <a:pt x="6840017" y="3817973"/>
                </a:lnTo>
                <a:lnTo>
                  <a:pt x="0" y="381797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033504">
            <a:off x="733349" y="2168268"/>
            <a:ext cx="2307952" cy="2253138"/>
          </a:xfrm>
          <a:custGeom>
            <a:avLst/>
            <a:gdLst/>
            <a:ahLst/>
            <a:cxnLst/>
            <a:rect l="l" t="t" r="r" b="b"/>
            <a:pathLst>
              <a:path w="2307952" h="2253138">
                <a:moveTo>
                  <a:pt x="0" y="0"/>
                </a:moveTo>
                <a:lnTo>
                  <a:pt x="2307953" y="0"/>
                </a:lnTo>
                <a:lnTo>
                  <a:pt x="2307953" y="2253138"/>
                </a:lnTo>
                <a:lnTo>
                  <a:pt x="0" y="225313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064928" y="1786320"/>
            <a:ext cx="2389104" cy="1376992"/>
          </a:xfrm>
          <a:custGeom>
            <a:avLst/>
            <a:gdLst/>
            <a:ahLst/>
            <a:cxnLst/>
            <a:rect l="l" t="t" r="r" b="b"/>
            <a:pathLst>
              <a:path w="2389104" h="1376992">
                <a:moveTo>
                  <a:pt x="0" y="0"/>
                </a:moveTo>
                <a:lnTo>
                  <a:pt x="2389103" y="0"/>
                </a:lnTo>
                <a:lnTo>
                  <a:pt x="2389103" y="1376992"/>
                </a:lnTo>
                <a:lnTo>
                  <a:pt x="0" y="137699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3989901" y="1314091"/>
            <a:ext cx="2389104" cy="1376992"/>
          </a:xfrm>
          <a:custGeom>
            <a:avLst/>
            <a:gdLst/>
            <a:ahLst/>
            <a:cxnLst/>
            <a:rect l="l" t="t" r="r" b="b"/>
            <a:pathLst>
              <a:path w="2389104" h="1376992">
                <a:moveTo>
                  <a:pt x="2389104" y="0"/>
                </a:moveTo>
                <a:lnTo>
                  <a:pt x="0" y="0"/>
                </a:lnTo>
                <a:lnTo>
                  <a:pt x="0" y="1376992"/>
                </a:lnTo>
                <a:lnTo>
                  <a:pt x="2389104" y="1376992"/>
                </a:lnTo>
                <a:lnTo>
                  <a:pt x="2389104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639353" y="5632645"/>
            <a:ext cx="3009293" cy="3625655"/>
          </a:xfrm>
          <a:custGeom>
            <a:avLst/>
            <a:gdLst/>
            <a:ahLst/>
            <a:cxnLst/>
            <a:rect l="l" t="t" r="r" b="b"/>
            <a:pathLst>
              <a:path w="3009293" h="3625655">
                <a:moveTo>
                  <a:pt x="0" y="0"/>
                </a:moveTo>
                <a:lnTo>
                  <a:pt x="3009294" y="0"/>
                </a:lnTo>
                <a:lnTo>
                  <a:pt x="3009294" y="3625655"/>
                </a:lnTo>
                <a:lnTo>
                  <a:pt x="0" y="362565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739626" y="3525262"/>
            <a:ext cx="10789021" cy="1887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3"/>
              </a:lnSpc>
            </a:pPr>
            <a:r>
              <a:rPr lang="en-US" sz="8966">
                <a:solidFill>
                  <a:srgbClr val="323A30"/>
                </a:solidFill>
                <a:latin typeface="Darumadrop One"/>
                <a:ea typeface="Darumadrop One"/>
                <a:cs typeface="Darumadrop One"/>
                <a:sym typeface="Darumadrop One"/>
              </a:rPr>
              <a:t>Merci pour votre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Personnalisé</PresentationFormat>
  <Paragraphs>55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Darumadrop One</vt:lpstr>
      <vt:lpstr>Charcoal Font TH</vt:lpstr>
      <vt:lpstr>Calibri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Doodle Playful Illustrative Mental Health Presentation</dc:title>
  <cp:lastModifiedBy>infirmerie1</cp:lastModifiedBy>
  <cp:revision>2</cp:revision>
  <dcterms:created xsi:type="dcterms:W3CDTF">2006-08-16T00:00:00Z</dcterms:created>
  <dcterms:modified xsi:type="dcterms:W3CDTF">2026-09-14T07:46:10Z</dcterms:modified>
  <dc:identifier>DAHUsTkqC4Y</dc:identifier>
</cp:coreProperties>
</file>